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</p:sldMasterIdLst>
  <p:sldIdLst>
    <p:sldId id="256" r:id="rId3"/>
    <p:sldId id="290" r:id="rId4"/>
    <p:sldId id="291" r:id="rId5"/>
    <p:sldId id="258" r:id="rId6"/>
    <p:sldId id="299" r:id="rId7"/>
    <p:sldId id="298" r:id="rId8"/>
    <p:sldId id="259" r:id="rId9"/>
    <p:sldId id="292" r:id="rId10"/>
    <p:sldId id="297" r:id="rId11"/>
    <p:sldId id="261" r:id="rId12"/>
    <p:sldId id="257" r:id="rId13"/>
    <p:sldId id="260" r:id="rId14"/>
    <p:sldId id="296" r:id="rId15"/>
    <p:sldId id="294" r:id="rId16"/>
    <p:sldId id="288" r:id="rId17"/>
    <p:sldId id="289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6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澤田 洋典" userId="c3adea007b886439" providerId="LiveId" clId="{F2D2D264-9DC7-468E-B8C4-E7838D72AA82}"/>
    <pc:docChg chg="custSel modSld">
      <pc:chgData name="澤田 洋典" userId="c3adea007b886439" providerId="LiveId" clId="{F2D2D264-9DC7-468E-B8C4-E7838D72AA82}" dt="2023-09-08T03:41:17.264" v="2" actId="478"/>
      <pc:docMkLst>
        <pc:docMk/>
      </pc:docMkLst>
      <pc:sldChg chg="delSp modSp mod">
        <pc:chgData name="澤田 洋典" userId="c3adea007b886439" providerId="LiveId" clId="{F2D2D264-9DC7-468E-B8C4-E7838D72AA82}" dt="2023-09-08T03:41:17.264" v="2" actId="478"/>
        <pc:sldMkLst>
          <pc:docMk/>
          <pc:sldMk cId="613346742" sldId="297"/>
        </pc:sldMkLst>
        <pc:spChg chg="del mod">
          <ac:chgData name="澤田 洋典" userId="c3adea007b886439" providerId="LiveId" clId="{F2D2D264-9DC7-468E-B8C4-E7838D72AA82}" dt="2023-09-08T03:41:17.264" v="2" actId="478"/>
          <ac:spMkLst>
            <pc:docMk/>
            <pc:sldMk cId="613346742" sldId="297"/>
            <ac:spMk id="5" creationId="{00000000-0000-0000-0000-000000000000}"/>
          </ac:spMkLst>
        </pc:spChg>
      </pc:sldChg>
    </pc:docChg>
  </pc:docChgLst>
  <pc:docChgLst>
    <pc:chgData name="澤田 洋典" userId="c3adea007b886439" providerId="LiveId" clId="{40CAD1FB-56A4-46CC-9B16-4A8824816E72}"/>
    <pc:docChg chg="undo redo custSel addSld delSld modSld sldOrd">
      <pc:chgData name="澤田 洋典" userId="c3adea007b886439" providerId="LiveId" clId="{40CAD1FB-56A4-46CC-9B16-4A8824816E72}" dt="2023-05-08T09:23:59.850" v="7702" actId="47"/>
      <pc:docMkLst>
        <pc:docMk/>
      </pc:docMkLst>
      <pc:sldChg chg="addSp delSp modSp add del mod">
        <pc:chgData name="澤田 洋典" userId="c3adea007b886439" providerId="LiveId" clId="{40CAD1FB-56A4-46CC-9B16-4A8824816E72}" dt="2023-05-08T09:23:54.595" v="7697" actId="47"/>
        <pc:sldMkLst>
          <pc:docMk/>
          <pc:sldMk cId="955382623" sldId="257"/>
        </pc:sldMkLst>
        <pc:spChg chg="mod">
          <ac:chgData name="澤田 洋典" userId="c3adea007b886439" providerId="LiveId" clId="{40CAD1FB-56A4-46CC-9B16-4A8824816E72}" dt="2023-05-07T03:03:38.325" v="1714" actId="26606"/>
          <ac:spMkLst>
            <pc:docMk/>
            <pc:sldMk cId="955382623" sldId="257"/>
            <ac:spMk id="4" creationId="{BCD5CE7C-6BC8-A215-66FA-7485F00959F0}"/>
          </ac:spMkLst>
        </pc:spChg>
        <pc:spChg chg="del">
          <ac:chgData name="澤田 洋典" userId="c3adea007b886439" providerId="LiveId" clId="{40CAD1FB-56A4-46CC-9B16-4A8824816E72}" dt="2023-05-07T03:03:38.325" v="1714" actId="26606"/>
          <ac:spMkLst>
            <pc:docMk/>
            <pc:sldMk cId="955382623" sldId="257"/>
            <ac:spMk id="50" creationId="{A2AD6B69-E0A0-476D-9EE1-6B69F04C59F8}"/>
          </ac:spMkLst>
        </pc:spChg>
        <pc:spChg chg="del">
          <ac:chgData name="澤田 洋典" userId="c3adea007b886439" providerId="LiveId" clId="{40CAD1FB-56A4-46CC-9B16-4A8824816E72}" dt="2023-05-07T03:03:38.325" v="1714" actId="26606"/>
          <ac:spMkLst>
            <pc:docMk/>
            <pc:sldMk cId="955382623" sldId="257"/>
            <ac:spMk id="52" creationId="{16BE10A1-AD5F-4AB3-8A94-41D62B494ADB}"/>
          </ac:spMkLst>
        </pc:spChg>
        <pc:spChg chg="del">
          <ac:chgData name="澤田 洋典" userId="c3adea007b886439" providerId="LiveId" clId="{40CAD1FB-56A4-46CC-9B16-4A8824816E72}" dt="2023-05-07T03:03:38.325" v="1714" actId="26606"/>
          <ac:spMkLst>
            <pc:docMk/>
            <pc:sldMk cId="955382623" sldId="257"/>
            <ac:spMk id="54" creationId="{5684BFFE-6A90-4311-ACD5-B34177D46462}"/>
          </ac:spMkLst>
        </pc:spChg>
        <pc:spChg chg="add">
          <ac:chgData name="澤田 洋典" userId="c3adea007b886439" providerId="LiveId" clId="{40CAD1FB-56A4-46CC-9B16-4A8824816E72}" dt="2023-05-07T03:03:38.325" v="1714" actId="26606"/>
          <ac:spMkLst>
            <pc:docMk/>
            <pc:sldMk cId="955382623" sldId="257"/>
            <ac:spMk id="59" creationId="{11657BF2-BFFB-4FF0-9FE2-4D7F7A7C9D50}"/>
          </ac:spMkLst>
        </pc:spChg>
        <pc:spChg chg="add">
          <ac:chgData name="澤田 洋典" userId="c3adea007b886439" providerId="LiveId" clId="{40CAD1FB-56A4-46CC-9B16-4A8824816E72}" dt="2023-05-07T03:03:38.325" v="1714" actId="26606"/>
          <ac:spMkLst>
            <pc:docMk/>
            <pc:sldMk cId="955382623" sldId="257"/>
            <ac:spMk id="61" creationId="{25397171-E233-4F26-9A8C-29C436537DC4}"/>
          </ac:spMkLst>
        </pc:spChg>
        <pc:spChg chg="add">
          <ac:chgData name="澤田 洋典" userId="c3adea007b886439" providerId="LiveId" clId="{40CAD1FB-56A4-46CC-9B16-4A8824816E72}" dt="2023-05-07T03:03:38.325" v="1714" actId="26606"/>
          <ac:spMkLst>
            <pc:docMk/>
            <pc:sldMk cId="955382623" sldId="257"/>
            <ac:spMk id="63" creationId="{EA830B9C-C9EB-4D80-9552-AE9DE30758C9}"/>
          </ac:spMkLst>
        </pc:spChg>
        <pc:graphicFrameChg chg="mod ord modGraphic">
          <ac:chgData name="澤田 洋典" userId="c3adea007b886439" providerId="LiveId" clId="{40CAD1FB-56A4-46CC-9B16-4A8824816E72}" dt="2023-05-07T16:00:56.100" v="6371" actId="20577"/>
          <ac:graphicFrameMkLst>
            <pc:docMk/>
            <pc:sldMk cId="955382623" sldId="257"/>
            <ac:graphicFrameMk id="7" creationId="{7DFFB00D-BD60-52D5-A5D8-0135363FE0CD}"/>
          </ac:graphicFrameMkLst>
        </pc:graphicFrameChg>
        <pc:picChg chg="add mod">
          <ac:chgData name="澤田 洋典" userId="c3adea007b886439" providerId="LiveId" clId="{40CAD1FB-56A4-46CC-9B16-4A8824816E72}" dt="2023-05-07T03:03:38.325" v="1714" actId="26606"/>
          <ac:picMkLst>
            <pc:docMk/>
            <pc:sldMk cId="955382623" sldId="257"/>
            <ac:picMk id="2" creationId="{4310A4DE-75D5-7A9D-75A8-230B9589CB14}"/>
          </ac:picMkLst>
        </pc:picChg>
      </pc:sldChg>
      <pc:sldChg chg="modSp mod">
        <pc:chgData name="澤田 洋典" userId="c3adea007b886439" providerId="LiveId" clId="{40CAD1FB-56A4-46CC-9B16-4A8824816E72}" dt="2023-05-08T01:05:07.389" v="7635" actId="20577"/>
        <pc:sldMkLst>
          <pc:docMk/>
          <pc:sldMk cId="3620399431" sldId="258"/>
        </pc:sldMkLst>
        <pc:spChg chg="mod">
          <ac:chgData name="澤田 洋典" userId="c3adea007b886439" providerId="LiveId" clId="{40CAD1FB-56A4-46CC-9B16-4A8824816E72}" dt="2023-05-08T01:05:07.389" v="7635" actId="20577"/>
          <ac:spMkLst>
            <pc:docMk/>
            <pc:sldMk cId="3620399431" sldId="258"/>
            <ac:spMk id="6" creationId="{FF6883A1-26DC-1E26-FE95-A061FB2A7570}"/>
          </ac:spMkLst>
        </pc:spChg>
      </pc:sldChg>
      <pc:sldChg chg="modSp mod">
        <pc:chgData name="澤田 洋典" userId="c3adea007b886439" providerId="LiveId" clId="{40CAD1FB-56A4-46CC-9B16-4A8824816E72}" dt="2023-05-07T03:20:45.269" v="1892" actId="15"/>
        <pc:sldMkLst>
          <pc:docMk/>
          <pc:sldMk cId="3546426168" sldId="259"/>
        </pc:sldMkLst>
        <pc:spChg chg="mod">
          <ac:chgData name="澤田 洋典" userId="c3adea007b886439" providerId="LiveId" clId="{40CAD1FB-56A4-46CC-9B16-4A8824816E72}" dt="2023-05-05T12:48:22.344" v="436" actId="20577"/>
          <ac:spMkLst>
            <pc:docMk/>
            <pc:sldMk cId="3546426168" sldId="259"/>
            <ac:spMk id="3" creationId="{6D473DF2-C102-9A38-572F-131E68C5BCB8}"/>
          </ac:spMkLst>
        </pc:spChg>
        <pc:spChg chg="mod">
          <ac:chgData name="澤田 洋典" userId="c3adea007b886439" providerId="LiveId" clId="{40CAD1FB-56A4-46CC-9B16-4A8824816E72}" dt="2023-05-07T03:20:45.269" v="1892" actId="15"/>
          <ac:spMkLst>
            <pc:docMk/>
            <pc:sldMk cId="3546426168" sldId="259"/>
            <ac:spMk id="10" creationId="{A1FD91B3-586B-B017-5DF4-F6797BA4DEDC}"/>
          </ac:spMkLst>
        </pc:spChg>
      </pc:sldChg>
      <pc:sldChg chg="modSp add del mod">
        <pc:chgData name="澤田 洋典" userId="c3adea007b886439" providerId="LiveId" clId="{40CAD1FB-56A4-46CC-9B16-4A8824816E72}" dt="2023-05-08T09:23:55.545" v="7698" actId="47"/>
        <pc:sldMkLst>
          <pc:docMk/>
          <pc:sldMk cId="2913944387" sldId="260"/>
        </pc:sldMkLst>
        <pc:spChg chg="mod">
          <ac:chgData name="澤田 洋典" userId="c3adea007b886439" providerId="LiveId" clId="{40CAD1FB-56A4-46CC-9B16-4A8824816E72}" dt="2023-05-07T03:43:10.040" v="2463" actId="27636"/>
          <ac:spMkLst>
            <pc:docMk/>
            <pc:sldMk cId="2913944387" sldId="260"/>
            <ac:spMk id="2" creationId="{4D531879-B172-8AEA-69AE-984568A5EAC2}"/>
          </ac:spMkLst>
        </pc:spChg>
        <pc:graphicFrameChg chg="mod">
          <ac:chgData name="澤田 洋典" userId="c3adea007b886439" providerId="LiveId" clId="{40CAD1FB-56A4-46CC-9B16-4A8824816E72}" dt="2023-05-07T11:24:31.209" v="2869" actId="113"/>
          <ac:graphicFrameMkLst>
            <pc:docMk/>
            <pc:sldMk cId="2913944387" sldId="260"/>
            <ac:graphicFrameMk id="18" creationId="{227A6B65-3EE5-8570-0CEB-4058B428CB23}"/>
          </ac:graphicFrameMkLst>
        </pc:graphicFrameChg>
      </pc:sldChg>
      <pc:sldChg chg="addSp delSp modSp add del mod ord">
        <pc:chgData name="澤田 洋典" userId="c3adea007b886439" providerId="LiveId" clId="{40CAD1FB-56A4-46CC-9B16-4A8824816E72}" dt="2023-05-08T09:22:43.314" v="7689" actId="47"/>
        <pc:sldMkLst>
          <pc:docMk/>
          <pc:sldMk cId="3302805619" sldId="261"/>
        </pc:sldMkLst>
        <pc:spChg chg="mod">
          <ac:chgData name="澤田 洋典" userId="c3adea007b886439" providerId="LiveId" clId="{40CAD1FB-56A4-46CC-9B16-4A8824816E72}" dt="2023-05-07T15:51:35.720" v="6242" actId="255"/>
          <ac:spMkLst>
            <pc:docMk/>
            <pc:sldMk cId="3302805619" sldId="261"/>
            <ac:spMk id="7" creationId="{9305733D-46AD-F210-B137-94BAD0FA7C9C}"/>
          </ac:spMkLst>
        </pc:spChg>
        <pc:spChg chg="add del">
          <ac:chgData name="澤田 洋典" userId="c3adea007b886439" providerId="LiveId" clId="{40CAD1FB-56A4-46CC-9B16-4A8824816E72}" dt="2023-05-07T15:50:16.212" v="6236" actId="26606"/>
          <ac:spMkLst>
            <pc:docMk/>
            <pc:sldMk cId="3302805619" sldId="261"/>
            <ac:spMk id="68" creationId="{0EB72A9B-FD82-4F09-BF1E-D39311D3A0E3}"/>
          </ac:spMkLst>
        </pc:spChg>
        <pc:spChg chg="add del">
          <ac:chgData name="澤田 洋典" userId="c3adea007b886439" providerId="LiveId" clId="{40CAD1FB-56A4-46CC-9B16-4A8824816E72}" dt="2023-05-07T15:50:16.212" v="6236" actId="26606"/>
          <ac:spMkLst>
            <pc:docMk/>
            <pc:sldMk cId="3302805619" sldId="261"/>
            <ac:spMk id="70" creationId="{DD39B371-6E4E-4070-AB4E-4D788405A5A6}"/>
          </ac:spMkLst>
        </pc:spChg>
        <pc:spChg chg="add del">
          <ac:chgData name="澤田 洋典" userId="c3adea007b886439" providerId="LiveId" clId="{40CAD1FB-56A4-46CC-9B16-4A8824816E72}" dt="2023-05-07T15:50:16.212" v="6236" actId="26606"/>
          <ac:spMkLst>
            <pc:docMk/>
            <pc:sldMk cId="3302805619" sldId="261"/>
            <ac:spMk id="72" creationId="{B937DAED-8BFE-4563-BB45-B5E554D70A84}"/>
          </ac:spMkLst>
        </pc:spChg>
        <pc:spChg chg="add del">
          <ac:chgData name="澤田 洋典" userId="c3adea007b886439" providerId="LiveId" clId="{40CAD1FB-56A4-46CC-9B16-4A8824816E72}" dt="2023-05-07T15:48:14.862" v="6217" actId="26606"/>
          <ac:spMkLst>
            <pc:docMk/>
            <pc:sldMk cId="3302805619" sldId="261"/>
            <ac:spMk id="74" creationId="{A2AD6B69-E0A0-476D-9EE1-6B69F04C59F8}"/>
          </ac:spMkLst>
        </pc:spChg>
        <pc:spChg chg="add del">
          <ac:chgData name="澤田 洋典" userId="c3adea007b886439" providerId="LiveId" clId="{40CAD1FB-56A4-46CC-9B16-4A8824816E72}" dt="2023-05-07T15:48:14.862" v="6217" actId="26606"/>
          <ac:spMkLst>
            <pc:docMk/>
            <pc:sldMk cId="3302805619" sldId="261"/>
            <ac:spMk id="75" creationId="{16BE10A1-AD5F-4AB3-8A94-41D62B494ADB}"/>
          </ac:spMkLst>
        </pc:spChg>
        <pc:spChg chg="add del">
          <ac:chgData name="澤田 洋典" userId="c3adea007b886439" providerId="LiveId" clId="{40CAD1FB-56A4-46CC-9B16-4A8824816E72}" dt="2023-05-07T15:48:14.862" v="6217" actId="26606"/>
          <ac:spMkLst>
            <pc:docMk/>
            <pc:sldMk cId="3302805619" sldId="261"/>
            <ac:spMk id="76" creationId="{5684BFFE-6A90-4311-ACD5-B34177D46462}"/>
          </ac:spMkLst>
        </pc:spChg>
        <pc:spChg chg="add del">
          <ac:chgData name="澤田 洋典" userId="c3adea007b886439" providerId="LiveId" clId="{40CAD1FB-56A4-46CC-9B16-4A8824816E72}" dt="2023-05-07T03:28:43.099" v="2074" actId="26606"/>
          <ac:spMkLst>
            <pc:docMk/>
            <pc:sldMk cId="3302805619" sldId="261"/>
            <ac:spMk id="77" creationId="{09D6CD28-D147-4DC0-A5FF-335351C7D0C9}"/>
          </ac:spMkLst>
        </pc:spChg>
        <pc:spChg chg="add">
          <ac:chgData name="澤田 洋典" userId="c3adea007b886439" providerId="LiveId" clId="{40CAD1FB-56A4-46CC-9B16-4A8824816E72}" dt="2023-05-07T15:50:16.212" v="6236" actId="26606"/>
          <ac:spMkLst>
            <pc:docMk/>
            <pc:sldMk cId="3302805619" sldId="261"/>
            <ac:spMk id="78" creationId="{0EB72A9B-FD82-4F09-BF1E-D39311D3A0E3}"/>
          </ac:spMkLst>
        </pc:spChg>
        <pc:spChg chg="add del">
          <ac:chgData name="澤田 洋典" userId="c3adea007b886439" providerId="LiveId" clId="{40CAD1FB-56A4-46CC-9B16-4A8824816E72}" dt="2023-05-07T03:28:43.099" v="2074" actId="26606"/>
          <ac:spMkLst>
            <pc:docMk/>
            <pc:sldMk cId="3302805619" sldId="261"/>
            <ac:spMk id="79" creationId="{47CDDF69-9963-4CB8-8441-2D6CA2C66673}"/>
          </ac:spMkLst>
        </pc:spChg>
        <pc:spChg chg="add">
          <ac:chgData name="澤田 洋典" userId="c3adea007b886439" providerId="LiveId" clId="{40CAD1FB-56A4-46CC-9B16-4A8824816E72}" dt="2023-05-07T15:50:16.212" v="6236" actId="26606"/>
          <ac:spMkLst>
            <pc:docMk/>
            <pc:sldMk cId="3302805619" sldId="261"/>
            <ac:spMk id="80" creationId="{DD39B371-6E4E-4070-AB4E-4D788405A5A6}"/>
          </ac:spMkLst>
        </pc:spChg>
        <pc:spChg chg="add del">
          <ac:chgData name="澤田 洋典" userId="c3adea007b886439" providerId="LiveId" clId="{40CAD1FB-56A4-46CC-9B16-4A8824816E72}" dt="2023-05-07T03:28:43.099" v="2074" actId="26606"/>
          <ac:spMkLst>
            <pc:docMk/>
            <pc:sldMk cId="3302805619" sldId="261"/>
            <ac:spMk id="81" creationId="{58B53A5F-63B3-4E86-93F7-275390D707F1}"/>
          </ac:spMkLst>
        </pc:spChg>
        <pc:spChg chg="add">
          <ac:chgData name="澤田 洋典" userId="c3adea007b886439" providerId="LiveId" clId="{40CAD1FB-56A4-46CC-9B16-4A8824816E72}" dt="2023-05-07T15:50:16.212" v="6236" actId="26606"/>
          <ac:spMkLst>
            <pc:docMk/>
            <pc:sldMk cId="3302805619" sldId="261"/>
            <ac:spMk id="82" creationId="{B937DAED-8BFE-4563-BB45-B5E554D70A84}"/>
          </ac:spMkLst>
        </pc:spChg>
        <pc:spChg chg="add del">
          <ac:chgData name="澤田 洋典" userId="c3adea007b886439" providerId="LiveId" clId="{40CAD1FB-56A4-46CC-9B16-4A8824816E72}" dt="2023-05-07T03:28:47.921" v="2076" actId="26606"/>
          <ac:spMkLst>
            <pc:docMk/>
            <pc:sldMk cId="3302805619" sldId="261"/>
            <ac:spMk id="83" creationId="{09D6CD28-D147-4DC0-A5FF-335351C7D0C9}"/>
          </ac:spMkLst>
        </pc:spChg>
        <pc:spChg chg="add del">
          <ac:chgData name="澤田 洋典" userId="c3adea007b886439" providerId="LiveId" clId="{40CAD1FB-56A4-46CC-9B16-4A8824816E72}" dt="2023-05-07T03:28:47.921" v="2076" actId="26606"/>
          <ac:spMkLst>
            <pc:docMk/>
            <pc:sldMk cId="3302805619" sldId="261"/>
            <ac:spMk id="84" creationId="{47CDDF69-9963-4CB8-8441-2D6CA2C66673}"/>
          </ac:spMkLst>
        </pc:spChg>
        <pc:spChg chg="add del">
          <ac:chgData name="澤田 洋典" userId="c3adea007b886439" providerId="LiveId" clId="{40CAD1FB-56A4-46CC-9B16-4A8824816E72}" dt="2023-05-07T03:28:47.921" v="2076" actId="26606"/>
          <ac:spMkLst>
            <pc:docMk/>
            <pc:sldMk cId="3302805619" sldId="261"/>
            <ac:spMk id="85" creationId="{58B53A5F-63B3-4E86-93F7-275390D707F1}"/>
          </ac:spMkLst>
        </pc:spChg>
        <pc:graphicFrameChg chg="mod modGraphic">
          <ac:chgData name="澤田 洋典" userId="c3adea007b886439" providerId="LiveId" clId="{40CAD1FB-56A4-46CC-9B16-4A8824816E72}" dt="2023-05-08T00:55:06.400" v="7525" actId="20577"/>
          <ac:graphicFrameMkLst>
            <pc:docMk/>
            <pc:sldMk cId="3302805619" sldId="261"/>
            <ac:graphicFrameMk id="33" creationId="{91ECF844-DDB3-1603-E279-0ECA58F0F665}"/>
          </ac:graphicFrameMkLst>
        </pc:graphicFrameChg>
      </pc:sldChg>
      <pc:sldChg chg="addSp delSp modSp add del mod ord addAnim">
        <pc:chgData name="澤田 洋典" userId="c3adea007b886439" providerId="LiveId" clId="{40CAD1FB-56A4-46CC-9B16-4A8824816E72}" dt="2023-05-08T09:23:58.215" v="7701" actId="47"/>
        <pc:sldMkLst>
          <pc:docMk/>
          <pc:sldMk cId="841097083" sldId="288"/>
        </pc:sldMkLst>
        <pc:spChg chg="mod ord">
          <ac:chgData name="澤田 洋典" userId="c3adea007b886439" providerId="LiveId" clId="{40CAD1FB-56A4-46CC-9B16-4A8824816E72}" dt="2023-05-07T16:13:26.443" v="6687" actId="14100"/>
          <ac:spMkLst>
            <pc:docMk/>
            <pc:sldMk cId="841097083" sldId="288"/>
            <ac:spMk id="2" creationId="{0908512C-707E-005A-3590-BB20D90F08D4}"/>
          </ac:spMkLst>
        </pc:spChg>
        <pc:spChg chg="add mod">
          <ac:chgData name="澤田 洋典" userId="c3adea007b886439" providerId="LiveId" clId="{40CAD1FB-56A4-46CC-9B16-4A8824816E72}" dt="2023-05-07T16:08:06.224" v="6408" actId="1076"/>
          <ac:spMkLst>
            <pc:docMk/>
            <pc:sldMk cId="841097083" sldId="288"/>
            <ac:spMk id="4" creationId="{7DAB4A49-6A3D-C65D-8A72-E63293B337E3}"/>
          </ac:spMkLst>
        </pc:spChg>
        <pc:spChg chg="add del mod">
          <ac:chgData name="澤田 洋典" userId="c3adea007b886439" providerId="LiveId" clId="{40CAD1FB-56A4-46CC-9B16-4A8824816E72}" dt="2023-05-07T16:08:26.447" v="6411" actId="478"/>
          <ac:spMkLst>
            <pc:docMk/>
            <pc:sldMk cId="841097083" sldId="288"/>
            <ac:spMk id="8" creationId="{DB09DC58-77D2-674A-2727-B35769105B18}"/>
          </ac:spMkLst>
        </pc:spChg>
        <pc:spChg chg="add mod">
          <ac:chgData name="澤田 洋典" userId="c3adea007b886439" providerId="LiveId" clId="{40CAD1FB-56A4-46CC-9B16-4A8824816E72}" dt="2023-05-07T16:09:06.342" v="6449" actId="20577"/>
          <ac:spMkLst>
            <pc:docMk/>
            <pc:sldMk cId="841097083" sldId="288"/>
            <ac:spMk id="9" creationId="{5CFD7BF5-A59C-3DF5-8ED6-3E85C634B9CD}"/>
          </ac:spMkLst>
        </pc:spChg>
        <pc:spChg chg="add mod">
          <ac:chgData name="澤田 洋典" userId="c3adea007b886439" providerId="LiveId" clId="{40CAD1FB-56A4-46CC-9B16-4A8824816E72}" dt="2023-05-07T16:09:29.515" v="6487" actId="20577"/>
          <ac:spMkLst>
            <pc:docMk/>
            <pc:sldMk cId="841097083" sldId="288"/>
            <ac:spMk id="10" creationId="{30441005-444C-6028-F932-D7EC27CF781B}"/>
          </ac:spMkLst>
        </pc:spChg>
        <pc:spChg chg="add mod">
          <ac:chgData name="澤田 洋典" userId="c3adea007b886439" providerId="LiveId" clId="{40CAD1FB-56A4-46CC-9B16-4A8824816E72}" dt="2023-05-07T16:10:31.417" v="6570" actId="14100"/>
          <ac:spMkLst>
            <pc:docMk/>
            <pc:sldMk cId="841097083" sldId="288"/>
            <ac:spMk id="11" creationId="{45849F9F-BCB2-BE6E-48C9-EE31F8BC9449}"/>
          </ac:spMkLst>
        </pc:spChg>
        <pc:spChg chg="add mod">
          <ac:chgData name="澤田 洋典" userId="c3adea007b886439" providerId="LiveId" clId="{40CAD1FB-56A4-46CC-9B16-4A8824816E72}" dt="2023-05-07T16:10:58.785" v="6595" actId="20577"/>
          <ac:spMkLst>
            <pc:docMk/>
            <pc:sldMk cId="841097083" sldId="288"/>
            <ac:spMk id="12" creationId="{BD2191D2-B295-7867-712D-2F21F69BE0BE}"/>
          </ac:spMkLst>
        </pc:spChg>
        <pc:spChg chg="add mod">
          <ac:chgData name="澤田 洋典" userId="c3adea007b886439" providerId="LiveId" clId="{40CAD1FB-56A4-46CC-9B16-4A8824816E72}" dt="2023-05-07T16:11:32.758" v="6626" actId="20577"/>
          <ac:spMkLst>
            <pc:docMk/>
            <pc:sldMk cId="841097083" sldId="288"/>
            <ac:spMk id="13" creationId="{CBC14A8C-624C-9E87-E5C3-54843BF9CFAA}"/>
          </ac:spMkLst>
        </pc:spChg>
        <pc:spChg chg="del">
          <ac:chgData name="澤田 洋典" userId="c3adea007b886439" providerId="LiveId" clId="{40CAD1FB-56A4-46CC-9B16-4A8824816E72}" dt="2023-05-05T13:39:24.316" v="1177" actId="26606"/>
          <ac:spMkLst>
            <pc:docMk/>
            <pc:sldMk cId="841097083" sldId="288"/>
            <ac:spMk id="4227" creationId="{7E734232-46A8-4884-9A59-B7E3BA4BC313}"/>
          </ac:spMkLst>
        </pc:spChg>
        <pc:spChg chg="del">
          <ac:chgData name="澤田 洋典" userId="c3adea007b886439" providerId="LiveId" clId="{40CAD1FB-56A4-46CC-9B16-4A8824816E72}" dt="2023-05-05T13:39:24.316" v="1177" actId="26606"/>
          <ac:spMkLst>
            <pc:docMk/>
            <pc:sldMk cId="841097083" sldId="288"/>
            <ac:spMk id="4228" creationId="{D346B8D2-3218-41A5-B817-9ABFB108C6DA}"/>
          </ac:spMkLst>
        </pc:spChg>
        <pc:spChg chg="del">
          <ac:chgData name="澤田 洋典" userId="c3adea007b886439" providerId="LiveId" clId="{40CAD1FB-56A4-46CC-9B16-4A8824816E72}" dt="2023-05-05T13:39:24.316" v="1177" actId="26606"/>
          <ac:spMkLst>
            <pc:docMk/>
            <pc:sldMk cId="841097083" sldId="288"/>
            <ac:spMk id="4229" creationId="{88D6B9EF-FF47-487C-8B82-F9F2B9A54AD6}"/>
          </ac:spMkLst>
        </pc:spChg>
        <pc:spChg chg="add del">
          <ac:chgData name="澤田 洋典" userId="c3adea007b886439" providerId="LiveId" clId="{40CAD1FB-56A4-46CC-9B16-4A8824816E72}" dt="2023-05-05T13:44:51.241" v="1180" actId="26606"/>
          <ac:spMkLst>
            <pc:docMk/>
            <pc:sldMk cId="841097083" sldId="288"/>
            <ac:spMk id="4234" creationId="{4ACE73C4-772E-419C-B13B-D7AE891F9F98}"/>
          </ac:spMkLst>
        </pc:spChg>
        <pc:spChg chg="add del">
          <ac:chgData name="澤田 洋典" userId="c3adea007b886439" providerId="LiveId" clId="{40CAD1FB-56A4-46CC-9B16-4A8824816E72}" dt="2023-05-05T13:44:51.241" v="1180" actId="26606"/>
          <ac:spMkLst>
            <pc:docMk/>
            <pc:sldMk cId="841097083" sldId="288"/>
            <ac:spMk id="4236" creationId="{99413ED5-9ED4-4772-BCE4-2BCAE6B12E35}"/>
          </ac:spMkLst>
        </pc:spChg>
        <pc:spChg chg="add del">
          <ac:chgData name="澤田 洋典" userId="c3adea007b886439" providerId="LiveId" clId="{40CAD1FB-56A4-46CC-9B16-4A8824816E72}" dt="2023-05-05T13:44:51.241" v="1180" actId="26606"/>
          <ac:spMkLst>
            <pc:docMk/>
            <pc:sldMk cId="841097083" sldId="288"/>
            <ac:spMk id="4238" creationId="{04357C93-F0CB-4A1C-8F77-4E9063789819}"/>
          </ac:spMkLst>
        </pc:spChg>
        <pc:spChg chg="add del">
          <ac:chgData name="澤田 洋典" userId="c3adea007b886439" providerId="LiveId" clId="{40CAD1FB-56A4-46CC-9B16-4A8824816E72}" dt="2023-05-05T13:44:51.241" v="1180" actId="26606"/>
          <ac:spMkLst>
            <pc:docMk/>
            <pc:sldMk cId="841097083" sldId="288"/>
            <ac:spMk id="4240" creationId="{90F533E9-6690-41A8-A372-4C6C622D028D}"/>
          </ac:spMkLst>
        </pc:spChg>
        <pc:spChg chg="add del">
          <ac:chgData name="澤田 洋典" userId="c3adea007b886439" providerId="LiveId" clId="{40CAD1FB-56A4-46CC-9B16-4A8824816E72}" dt="2023-05-05T13:45:14.695" v="1182" actId="26606"/>
          <ac:spMkLst>
            <pc:docMk/>
            <pc:sldMk cId="841097083" sldId="288"/>
            <ac:spMk id="4245" creationId="{E8D41CF8-5232-42BC-8D05-AFEDE215398E}"/>
          </ac:spMkLst>
        </pc:spChg>
        <pc:spChg chg="add del">
          <ac:chgData name="澤田 洋典" userId="c3adea007b886439" providerId="LiveId" clId="{40CAD1FB-56A4-46CC-9B16-4A8824816E72}" dt="2023-05-05T13:45:14.695" v="1182" actId="26606"/>
          <ac:spMkLst>
            <pc:docMk/>
            <pc:sldMk cId="841097083" sldId="288"/>
            <ac:spMk id="4247" creationId="{49237091-E62C-4878-AA4C-0B9995ADB28F}"/>
          </ac:spMkLst>
        </pc:spChg>
        <pc:spChg chg="add del">
          <ac:chgData name="澤田 洋典" userId="c3adea007b886439" providerId="LiveId" clId="{40CAD1FB-56A4-46CC-9B16-4A8824816E72}" dt="2023-05-05T13:49:20.028" v="1186" actId="26606"/>
          <ac:spMkLst>
            <pc:docMk/>
            <pc:sldMk cId="841097083" sldId="288"/>
            <ac:spMk id="4252" creationId="{4ACE73C4-772E-419C-B13B-D7AE891F9F98}"/>
          </ac:spMkLst>
        </pc:spChg>
        <pc:spChg chg="add del">
          <ac:chgData name="澤田 洋典" userId="c3adea007b886439" providerId="LiveId" clId="{40CAD1FB-56A4-46CC-9B16-4A8824816E72}" dt="2023-05-05T13:49:20.028" v="1186" actId="26606"/>
          <ac:spMkLst>
            <pc:docMk/>
            <pc:sldMk cId="841097083" sldId="288"/>
            <ac:spMk id="4254" creationId="{99413ED5-9ED4-4772-BCE4-2BCAE6B12E35}"/>
          </ac:spMkLst>
        </pc:spChg>
        <pc:spChg chg="add del">
          <ac:chgData name="澤田 洋典" userId="c3adea007b886439" providerId="LiveId" clId="{40CAD1FB-56A4-46CC-9B16-4A8824816E72}" dt="2023-05-05T13:49:20.028" v="1186" actId="26606"/>
          <ac:spMkLst>
            <pc:docMk/>
            <pc:sldMk cId="841097083" sldId="288"/>
            <ac:spMk id="4256" creationId="{04357C93-F0CB-4A1C-8F77-4E9063789819}"/>
          </ac:spMkLst>
        </pc:spChg>
        <pc:spChg chg="add del">
          <ac:chgData name="澤田 洋典" userId="c3adea007b886439" providerId="LiveId" clId="{40CAD1FB-56A4-46CC-9B16-4A8824816E72}" dt="2023-05-05T13:49:20.028" v="1186" actId="26606"/>
          <ac:spMkLst>
            <pc:docMk/>
            <pc:sldMk cId="841097083" sldId="288"/>
            <ac:spMk id="4258" creationId="{90F533E9-6690-41A8-A372-4C6C622D028D}"/>
          </ac:spMkLst>
        </pc:spChg>
        <pc:spChg chg="add del">
          <ac:chgData name="澤田 洋典" userId="c3adea007b886439" providerId="LiveId" clId="{40CAD1FB-56A4-46CC-9B16-4A8824816E72}" dt="2023-05-05T13:49:20.020" v="1185" actId="26606"/>
          <ac:spMkLst>
            <pc:docMk/>
            <pc:sldMk cId="841097083" sldId="288"/>
            <ac:spMk id="4263" creationId="{52C5A181-E905-4B83-AFEF-B225FF30F7C4}"/>
          </ac:spMkLst>
        </pc:spChg>
        <pc:spChg chg="add del">
          <ac:chgData name="澤田 洋典" userId="c3adea007b886439" providerId="LiveId" clId="{40CAD1FB-56A4-46CC-9B16-4A8824816E72}" dt="2023-05-05T13:49:20.020" v="1185" actId="26606"/>
          <ac:spMkLst>
            <pc:docMk/>
            <pc:sldMk cId="841097083" sldId="288"/>
            <ac:spMk id="4265" creationId="{3634A21A-3D5D-4DFA-99F4-16A031986540}"/>
          </ac:spMkLst>
        </pc:spChg>
        <pc:spChg chg="add del">
          <ac:chgData name="澤田 洋典" userId="c3adea007b886439" providerId="LiveId" clId="{40CAD1FB-56A4-46CC-9B16-4A8824816E72}" dt="2023-05-05T13:49:20.020" v="1185" actId="26606"/>
          <ac:spMkLst>
            <pc:docMk/>
            <pc:sldMk cId="841097083" sldId="288"/>
            <ac:spMk id="4267" creationId="{A45CA7EE-A5CB-4305-88A0-F94C85A7BDB8}"/>
          </ac:spMkLst>
        </pc:spChg>
        <pc:spChg chg="add del">
          <ac:chgData name="澤田 洋典" userId="c3adea007b886439" providerId="LiveId" clId="{40CAD1FB-56A4-46CC-9B16-4A8824816E72}" dt="2023-05-05T13:56:22.579" v="1191" actId="26606"/>
          <ac:spMkLst>
            <pc:docMk/>
            <pc:sldMk cId="841097083" sldId="288"/>
            <ac:spMk id="4270" creationId="{A5A17FC0-D416-4C8B-A9E6-5924D352B986}"/>
          </ac:spMkLst>
        </pc:spChg>
        <pc:spChg chg="add del">
          <ac:chgData name="澤田 洋典" userId="c3adea007b886439" providerId="LiveId" clId="{40CAD1FB-56A4-46CC-9B16-4A8824816E72}" dt="2023-05-05T13:56:22.573" v="1190" actId="26606"/>
          <ac:spMkLst>
            <pc:docMk/>
            <pc:sldMk cId="841097083" sldId="288"/>
            <ac:spMk id="4279" creationId="{928F64C6-FE22-4FC1-A763-DFCC514811BD}"/>
          </ac:spMkLst>
        </pc:spChg>
        <pc:spChg chg="add del">
          <ac:chgData name="澤田 洋典" userId="c3adea007b886439" providerId="LiveId" clId="{40CAD1FB-56A4-46CC-9B16-4A8824816E72}" dt="2023-05-05T14:04:43.560" v="1196" actId="26606"/>
          <ac:spMkLst>
            <pc:docMk/>
            <pc:sldMk cId="841097083" sldId="288"/>
            <ac:spMk id="4284" creationId="{A5A17FC0-D416-4C8B-A9E6-5924D352B986}"/>
          </ac:spMkLst>
        </pc:spChg>
        <pc:spChg chg="add del">
          <ac:chgData name="澤田 洋典" userId="c3adea007b886439" providerId="LiveId" clId="{40CAD1FB-56A4-46CC-9B16-4A8824816E72}" dt="2023-05-05T14:04:43.556" v="1195" actId="26606"/>
          <ac:spMkLst>
            <pc:docMk/>
            <pc:sldMk cId="841097083" sldId="288"/>
            <ac:spMk id="4294" creationId="{4845A0EE-C4C8-4AE1-B3C6-1261368AC036}"/>
          </ac:spMkLst>
        </pc:spChg>
        <pc:spChg chg="add del">
          <ac:chgData name="澤田 洋典" userId="c3adea007b886439" providerId="LiveId" clId="{40CAD1FB-56A4-46CC-9B16-4A8824816E72}" dt="2023-05-05T14:05:19.418" v="1204" actId="26606"/>
          <ac:spMkLst>
            <pc:docMk/>
            <pc:sldMk cId="841097083" sldId="288"/>
            <ac:spMk id="4296" creationId="{3B47FC9C-2ED3-4100-A4EF-E8CDFEE106C9}"/>
          </ac:spMkLst>
        </pc:spChg>
        <pc:spChg chg="add del">
          <ac:chgData name="澤田 洋典" userId="c3adea007b886439" providerId="LiveId" clId="{40CAD1FB-56A4-46CC-9B16-4A8824816E72}" dt="2023-05-05T14:05:15.253" v="1201" actId="26606"/>
          <ac:spMkLst>
            <pc:docMk/>
            <pc:sldMk cId="841097083" sldId="288"/>
            <ac:spMk id="4301" creationId="{928F64C6-FE22-4FC1-A763-DFCC514811BD}"/>
          </ac:spMkLst>
        </pc:spChg>
        <pc:spChg chg="add del">
          <ac:chgData name="澤田 洋典" userId="c3adea007b886439" providerId="LiveId" clId="{40CAD1FB-56A4-46CC-9B16-4A8824816E72}" dt="2023-05-05T14:05:19.415" v="1203" actId="26606"/>
          <ac:spMkLst>
            <pc:docMk/>
            <pc:sldMk cId="841097083" sldId="288"/>
            <ac:spMk id="4305" creationId="{FA28AA74-07C1-441C-AFDB-3FEA62C3B51F}"/>
          </ac:spMkLst>
        </pc:spChg>
        <pc:spChg chg="add">
          <ac:chgData name="澤田 洋典" userId="c3adea007b886439" providerId="LiveId" clId="{40CAD1FB-56A4-46CC-9B16-4A8824816E72}" dt="2023-05-05T14:05:19.418" v="1204" actId="26606"/>
          <ac:spMkLst>
            <pc:docMk/>
            <pc:sldMk cId="841097083" sldId="288"/>
            <ac:spMk id="4307" creationId="{72018E1B-E0B9-4440-AFF3-4112E50A2763}"/>
          </ac:spMkLst>
        </pc:spChg>
        <pc:picChg chg="del mod ord">
          <ac:chgData name="澤田 洋典" userId="c3adea007b886439" providerId="LiveId" clId="{40CAD1FB-56A4-46CC-9B16-4A8824816E72}" dt="2023-05-05T13:45:02.195" v="1181" actId="478"/>
          <ac:picMkLst>
            <pc:docMk/>
            <pc:sldMk cId="841097083" sldId="288"/>
            <ac:picMk id="3" creationId="{07D66819-38D2-8422-EB39-FF29E32F1C78}"/>
          </ac:picMkLst>
        </pc:picChg>
        <pc:picChg chg="add mod ord">
          <ac:chgData name="澤田 洋典" userId="c3adea007b886439" providerId="LiveId" clId="{40CAD1FB-56A4-46CC-9B16-4A8824816E72}" dt="2023-05-05T14:05:19.418" v="1204" actId="26606"/>
          <ac:picMkLst>
            <pc:docMk/>
            <pc:sldMk cId="841097083" sldId="288"/>
            <ac:picMk id="3" creationId="{82C8C72C-EAAE-4D7F-38B7-59D67F2655A3}"/>
          </ac:picMkLst>
        </pc:picChg>
        <pc:picChg chg="add del mod ord">
          <ac:chgData name="澤田 洋典" userId="c3adea007b886439" providerId="LiveId" clId="{40CAD1FB-56A4-46CC-9B16-4A8824816E72}" dt="2023-05-05T14:04:55.994" v="1198" actId="478"/>
          <ac:picMkLst>
            <pc:docMk/>
            <pc:sldMk cId="841097083" sldId="288"/>
            <ac:picMk id="4" creationId="{40697084-B8A7-FDF4-C11C-0DA31B61DDB5}"/>
          </ac:picMkLst>
        </pc:picChg>
        <pc:picChg chg="add mod ord">
          <ac:chgData name="澤田 洋典" userId="c3adea007b886439" providerId="LiveId" clId="{40CAD1FB-56A4-46CC-9B16-4A8824816E72}" dt="2023-05-05T14:05:19.418" v="1204" actId="26606"/>
          <ac:picMkLst>
            <pc:docMk/>
            <pc:sldMk cId="841097083" sldId="288"/>
            <ac:picMk id="5" creationId="{2DD80F1B-A415-C492-1128-626B9903E0C4}"/>
          </ac:picMkLst>
        </pc:picChg>
        <pc:picChg chg="add mod ord">
          <ac:chgData name="澤田 洋典" userId="c3adea007b886439" providerId="LiveId" clId="{40CAD1FB-56A4-46CC-9B16-4A8824816E72}" dt="2023-05-05T14:05:42.124" v="1208" actId="1076"/>
          <ac:picMkLst>
            <pc:docMk/>
            <pc:sldMk cId="841097083" sldId="288"/>
            <ac:picMk id="6" creationId="{51068A2C-B294-D6E9-565B-6CD1122ED7DA}"/>
          </ac:picMkLst>
        </pc:picChg>
        <pc:picChg chg="add mod ord">
          <ac:chgData name="澤田 洋典" userId="c3adea007b886439" providerId="LiveId" clId="{40CAD1FB-56A4-46CC-9B16-4A8824816E72}" dt="2023-05-05T14:05:19.418" v="1204" actId="26606"/>
          <ac:picMkLst>
            <pc:docMk/>
            <pc:sldMk cId="841097083" sldId="288"/>
            <ac:picMk id="7" creationId="{F00513AD-3618-1B85-A90A-F8EBA1697403}"/>
          </ac:picMkLst>
        </pc:picChg>
        <pc:picChg chg="mod ord">
          <ac:chgData name="澤田 洋典" userId="c3adea007b886439" providerId="LiveId" clId="{40CAD1FB-56A4-46CC-9B16-4A8824816E72}" dt="2023-05-05T14:05:19.418" v="1204" actId="26606"/>
          <ac:picMkLst>
            <pc:docMk/>
            <pc:sldMk cId="841097083" sldId="288"/>
            <ac:picMk id="15" creationId="{B63314A0-2479-C2DA-BFA1-AEC4C6C8707A}"/>
          </ac:picMkLst>
        </pc:picChg>
        <pc:picChg chg="mod ord">
          <ac:chgData name="澤田 洋典" userId="c3adea007b886439" providerId="LiveId" clId="{40CAD1FB-56A4-46CC-9B16-4A8824816E72}" dt="2023-05-05T14:05:38.319" v="1207" actId="1076"/>
          <ac:picMkLst>
            <pc:docMk/>
            <pc:sldMk cId="841097083" sldId="288"/>
            <ac:picMk id="17" creationId="{50D9C26D-89E6-53FC-E02C-4C12C77E93F3}"/>
          </ac:picMkLst>
        </pc:picChg>
        <pc:cxnChg chg="add del">
          <ac:chgData name="澤田 洋典" userId="c3adea007b886439" providerId="LiveId" clId="{40CAD1FB-56A4-46CC-9B16-4A8824816E72}" dt="2023-05-05T13:56:22.579" v="1191" actId="26606"/>
          <ac:cxnSpMkLst>
            <pc:docMk/>
            <pc:sldMk cId="841097083" sldId="288"/>
            <ac:cxnSpMk id="4269" creationId="{3B2791FB-B2F7-4BBE-B8D8-74C37FF9E85C}"/>
          </ac:cxnSpMkLst>
        </pc:cxnChg>
        <pc:cxnChg chg="add del">
          <ac:chgData name="澤田 洋典" userId="c3adea007b886439" providerId="LiveId" clId="{40CAD1FB-56A4-46CC-9B16-4A8824816E72}" dt="2023-05-05T13:56:22.579" v="1191" actId="26606"/>
          <ac:cxnSpMkLst>
            <pc:docMk/>
            <pc:sldMk cId="841097083" sldId="288"/>
            <ac:cxnSpMk id="4271" creationId="{9891B5DE-6811-4844-BB18-472A3F360EE5}"/>
          </ac:cxnSpMkLst>
        </pc:cxnChg>
        <pc:cxnChg chg="add del">
          <ac:chgData name="澤田 洋典" userId="c3adea007b886439" providerId="LiveId" clId="{40CAD1FB-56A4-46CC-9B16-4A8824816E72}" dt="2023-05-05T13:56:22.579" v="1191" actId="26606"/>
          <ac:cxnSpMkLst>
            <pc:docMk/>
            <pc:sldMk cId="841097083" sldId="288"/>
            <ac:cxnSpMk id="4272" creationId="{982DC870-E8E5-4050-B10C-CC24FC67E50A}"/>
          </ac:cxnSpMkLst>
        </pc:cxnChg>
        <pc:cxnChg chg="add del">
          <ac:chgData name="澤田 洋典" userId="c3adea007b886439" providerId="LiveId" clId="{40CAD1FB-56A4-46CC-9B16-4A8824816E72}" dt="2023-05-05T13:56:22.579" v="1191" actId="26606"/>
          <ac:cxnSpMkLst>
            <pc:docMk/>
            <pc:sldMk cId="841097083" sldId="288"/>
            <ac:cxnSpMk id="4273" creationId="{77A9CA3A-7216-41E0-B3CD-058077FD396D}"/>
          </ac:cxnSpMkLst>
        </pc:cxnChg>
        <pc:cxnChg chg="add del">
          <ac:chgData name="澤田 洋典" userId="c3adea007b886439" providerId="LiveId" clId="{40CAD1FB-56A4-46CC-9B16-4A8824816E72}" dt="2023-05-05T13:56:22.579" v="1191" actId="26606"/>
          <ac:cxnSpMkLst>
            <pc:docMk/>
            <pc:sldMk cId="841097083" sldId="288"/>
            <ac:cxnSpMk id="4274" creationId="{FF76A74F-C283-4DED-BD4D-086753B7CB00}"/>
          </ac:cxnSpMkLst>
        </pc:cxnChg>
        <pc:cxnChg chg="add del">
          <ac:chgData name="澤田 洋典" userId="c3adea007b886439" providerId="LiveId" clId="{40CAD1FB-56A4-46CC-9B16-4A8824816E72}" dt="2023-05-05T13:56:22.573" v="1190" actId="26606"/>
          <ac:cxnSpMkLst>
            <pc:docMk/>
            <pc:sldMk cId="841097083" sldId="288"/>
            <ac:cxnSpMk id="4281" creationId="{5C34627B-48E6-4F4D-B843-97717A86B490}"/>
          </ac:cxnSpMkLst>
        </pc:cxnChg>
        <pc:cxnChg chg="add del">
          <ac:chgData name="澤田 洋典" userId="c3adea007b886439" providerId="LiveId" clId="{40CAD1FB-56A4-46CC-9B16-4A8824816E72}" dt="2023-05-05T14:04:43.560" v="1196" actId="26606"/>
          <ac:cxnSpMkLst>
            <pc:docMk/>
            <pc:sldMk cId="841097083" sldId="288"/>
            <ac:cxnSpMk id="4283" creationId="{FF76A74F-C283-4DED-BD4D-086753B7CB00}"/>
          </ac:cxnSpMkLst>
        </pc:cxnChg>
        <pc:cxnChg chg="add del">
          <ac:chgData name="澤田 洋典" userId="c3adea007b886439" providerId="LiveId" clId="{40CAD1FB-56A4-46CC-9B16-4A8824816E72}" dt="2023-05-05T14:04:43.560" v="1196" actId="26606"/>
          <ac:cxnSpMkLst>
            <pc:docMk/>
            <pc:sldMk cId="841097083" sldId="288"/>
            <ac:cxnSpMk id="4285" creationId="{3B2791FB-B2F7-4BBE-B8D8-74C37FF9E85C}"/>
          </ac:cxnSpMkLst>
        </pc:cxnChg>
        <pc:cxnChg chg="add del">
          <ac:chgData name="澤田 洋典" userId="c3adea007b886439" providerId="LiveId" clId="{40CAD1FB-56A4-46CC-9B16-4A8824816E72}" dt="2023-05-05T14:04:43.560" v="1196" actId="26606"/>
          <ac:cxnSpMkLst>
            <pc:docMk/>
            <pc:sldMk cId="841097083" sldId="288"/>
            <ac:cxnSpMk id="4286" creationId="{982DC870-E8E5-4050-B10C-CC24FC67E50A}"/>
          </ac:cxnSpMkLst>
        </pc:cxnChg>
        <pc:cxnChg chg="add del">
          <ac:chgData name="澤田 洋典" userId="c3adea007b886439" providerId="LiveId" clId="{40CAD1FB-56A4-46CC-9B16-4A8824816E72}" dt="2023-05-05T14:04:43.560" v="1196" actId="26606"/>
          <ac:cxnSpMkLst>
            <pc:docMk/>
            <pc:sldMk cId="841097083" sldId="288"/>
            <ac:cxnSpMk id="4287" creationId="{9891B5DE-6811-4844-BB18-472A3F360EE5}"/>
          </ac:cxnSpMkLst>
        </pc:cxnChg>
        <pc:cxnChg chg="add del">
          <ac:chgData name="澤田 洋典" userId="c3adea007b886439" providerId="LiveId" clId="{40CAD1FB-56A4-46CC-9B16-4A8824816E72}" dt="2023-05-05T14:04:43.560" v="1196" actId="26606"/>
          <ac:cxnSpMkLst>
            <pc:docMk/>
            <pc:sldMk cId="841097083" sldId="288"/>
            <ac:cxnSpMk id="4289" creationId="{77A9CA3A-7216-41E0-B3CD-058077FD396D}"/>
          </ac:cxnSpMkLst>
        </pc:cxnChg>
        <pc:cxnChg chg="add del">
          <ac:chgData name="澤田 洋典" userId="c3adea007b886439" providerId="LiveId" clId="{40CAD1FB-56A4-46CC-9B16-4A8824816E72}" dt="2023-05-05T14:05:15.253" v="1201" actId="26606"/>
          <ac:cxnSpMkLst>
            <pc:docMk/>
            <pc:sldMk cId="841097083" sldId="288"/>
            <ac:cxnSpMk id="4303" creationId="{5C34627B-48E6-4F4D-B843-97717A86B490}"/>
          </ac:cxnSpMkLst>
        </pc:cxnChg>
      </pc:sldChg>
      <pc:sldChg chg="addSp delSp modSp add del mod ord setClrOvrMap">
        <pc:chgData name="澤田 洋典" userId="c3adea007b886439" providerId="LiveId" clId="{40CAD1FB-56A4-46CC-9B16-4A8824816E72}" dt="2023-05-08T09:23:59.850" v="7702" actId="47"/>
        <pc:sldMkLst>
          <pc:docMk/>
          <pc:sldMk cId="3158835056" sldId="289"/>
        </pc:sldMkLst>
        <pc:spChg chg="mod ord">
          <ac:chgData name="澤田 洋典" userId="c3adea007b886439" providerId="LiveId" clId="{40CAD1FB-56A4-46CC-9B16-4A8824816E72}" dt="2023-05-07T16:15:36.578" v="6702" actId="6549"/>
          <ac:spMkLst>
            <pc:docMk/>
            <pc:sldMk cId="3158835056" sldId="289"/>
            <ac:spMk id="2" creationId="{3C9C20C4-E2E0-7B09-3889-11FA71576CDF}"/>
          </ac:spMkLst>
        </pc:spChg>
        <pc:spChg chg="mod ord">
          <ac:chgData name="澤田 洋典" userId="c3adea007b886439" providerId="LiveId" clId="{40CAD1FB-56A4-46CC-9B16-4A8824816E72}" dt="2023-05-07T16:14:26.458" v="6699" actId="1076"/>
          <ac:spMkLst>
            <pc:docMk/>
            <pc:sldMk cId="3158835056" sldId="289"/>
            <ac:spMk id="17" creationId="{53759F80-FEB6-4B9A-B354-ADE6782DD86A}"/>
          </ac:spMkLst>
        </pc:spChg>
        <pc:spChg chg="add del">
          <ac:chgData name="澤田 洋典" userId="c3adea007b886439" providerId="LiveId" clId="{40CAD1FB-56A4-46CC-9B16-4A8824816E72}" dt="2023-05-05T14:12:24.560" v="1302" actId="26606"/>
          <ac:spMkLst>
            <pc:docMk/>
            <pc:sldMk cId="3158835056" sldId="289"/>
            <ac:spMk id="97" creationId="{21BDEC81-16A7-4451-B893-C15000083B77}"/>
          </ac:spMkLst>
        </pc:spChg>
        <pc:spChg chg="add del">
          <ac:chgData name="澤田 洋典" userId="c3adea007b886439" providerId="LiveId" clId="{40CAD1FB-56A4-46CC-9B16-4A8824816E72}" dt="2023-05-05T14:12:24.560" v="1302" actId="26606"/>
          <ac:spMkLst>
            <pc:docMk/>
            <pc:sldMk cId="3158835056" sldId="289"/>
            <ac:spMk id="98" creationId="{0D7B6173-1D58-48E2-83CF-37350F315F75}"/>
          </ac:spMkLst>
        </pc:spChg>
        <pc:spChg chg="add del">
          <ac:chgData name="澤田 洋典" userId="c3adea007b886439" providerId="LiveId" clId="{40CAD1FB-56A4-46CC-9B16-4A8824816E72}" dt="2023-05-05T14:12:24.560" v="1302" actId="26606"/>
          <ac:spMkLst>
            <pc:docMk/>
            <pc:sldMk cId="3158835056" sldId="289"/>
            <ac:spMk id="99" creationId="{AEA3DFA5-2D7B-4989-8ED7-8321EC114CF1}"/>
          </ac:spMkLst>
        </pc:spChg>
        <pc:spChg chg="add del">
          <ac:chgData name="澤田 洋典" userId="c3adea007b886439" providerId="LiveId" clId="{40CAD1FB-56A4-46CC-9B16-4A8824816E72}" dt="2023-05-05T14:12:24.560" v="1302" actId="26606"/>
          <ac:spMkLst>
            <pc:docMk/>
            <pc:sldMk cId="3158835056" sldId="289"/>
            <ac:spMk id="100" creationId="{35D813D1-BA6B-40B4-A101-04BB89445561}"/>
          </ac:spMkLst>
        </pc:spChg>
        <pc:spChg chg="add del">
          <ac:chgData name="澤田 洋典" userId="c3adea007b886439" providerId="LiveId" clId="{40CAD1FB-56A4-46CC-9B16-4A8824816E72}" dt="2023-05-05T14:12:11.442" v="1294" actId="26606"/>
          <ac:spMkLst>
            <pc:docMk/>
            <pc:sldMk cId="3158835056" sldId="289"/>
            <ac:spMk id="106" creationId="{0D7B6173-1D58-48E2-83CF-37350F315F75}"/>
          </ac:spMkLst>
        </pc:spChg>
        <pc:spChg chg="add del">
          <ac:chgData name="澤田 洋典" userId="c3adea007b886439" providerId="LiveId" clId="{40CAD1FB-56A4-46CC-9B16-4A8824816E72}" dt="2023-05-05T14:12:11.442" v="1294" actId="26606"/>
          <ac:spMkLst>
            <pc:docMk/>
            <pc:sldMk cId="3158835056" sldId="289"/>
            <ac:spMk id="108" creationId="{35D813D1-BA6B-40B4-A101-04BB89445561}"/>
          </ac:spMkLst>
        </pc:spChg>
        <pc:spChg chg="add del">
          <ac:chgData name="澤田 洋典" userId="c3adea007b886439" providerId="LiveId" clId="{40CAD1FB-56A4-46CC-9B16-4A8824816E72}" dt="2023-05-05T14:12:11.442" v="1294" actId="26606"/>
          <ac:spMkLst>
            <pc:docMk/>
            <pc:sldMk cId="3158835056" sldId="289"/>
            <ac:spMk id="112" creationId="{21BDEC81-16A7-4451-B893-C15000083B77}"/>
          </ac:spMkLst>
        </pc:spChg>
        <pc:spChg chg="add del">
          <ac:chgData name="澤田 洋典" userId="c3adea007b886439" providerId="LiveId" clId="{40CAD1FB-56A4-46CC-9B16-4A8824816E72}" dt="2023-05-05T14:12:11.442" v="1294" actId="26606"/>
          <ac:spMkLst>
            <pc:docMk/>
            <pc:sldMk cId="3158835056" sldId="289"/>
            <ac:spMk id="114" creationId="{AEA3DFA5-2D7B-4989-8ED7-8321EC114CF1}"/>
          </ac:spMkLst>
        </pc:spChg>
        <pc:spChg chg="add del">
          <ac:chgData name="澤田 洋典" userId="c3adea007b886439" providerId="LiveId" clId="{40CAD1FB-56A4-46CC-9B16-4A8824816E72}" dt="2023-05-05T14:12:16.802" v="1296" actId="26606"/>
          <ac:spMkLst>
            <pc:docMk/>
            <pc:sldMk cId="3158835056" sldId="289"/>
            <ac:spMk id="116" creationId="{4E98B8B0-573C-43DD-85FE-31433D57070C}"/>
          </ac:spMkLst>
        </pc:spChg>
        <pc:spChg chg="add del">
          <ac:chgData name="澤田 洋典" userId="c3adea007b886439" providerId="LiveId" clId="{40CAD1FB-56A4-46CC-9B16-4A8824816E72}" dt="2023-05-05T14:12:16.802" v="1296" actId="26606"/>
          <ac:spMkLst>
            <pc:docMk/>
            <pc:sldMk cId="3158835056" sldId="289"/>
            <ac:spMk id="117" creationId="{0ADDB668-2CA4-4D2B-9C34-3487CA330BA8}"/>
          </ac:spMkLst>
        </pc:spChg>
        <pc:spChg chg="add del">
          <ac:chgData name="澤田 洋典" userId="c3adea007b886439" providerId="LiveId" clId="{40CAD1FB-56A4-46CC-9B16-4A8824816E72}" dt="2023-05-05T14:12:16.802" v="1296" actId="26606"/>
          <ac:spMkLst>
            <pc:docMk/>
            <pc:sldMk cId="3158835056" sldId="289"/>
            <ac:spMk id="118" creationId="{2568BC19-F052-4108-93E1-6A3D1DEC072F}"/>
          </ac:spMkLst>
        </pc:spChg>
        <pc:spChg chg="add del">
          <ac:chgData name="澤田 洋典" userId="c3adea007b886439" providerId="LiveId" clId="{40CAD1FB-56A4-46CC-9B16-4A8824816E72}" dt="2023-05-05T14:12:16.802" v="1296" actId="26606"/>
          <ac:spMkLst>
            <pc:docMk/>
            <pc:sldMk cId="3158835056" sldId="289"/>
            <ac:spMk id="119" creationId="{D5FD337D-4D6B-4C8B-B6F5-121097E09881}"/>
          </ac:spMkLst>
        </pc:spChg>
        <pc:spChg chg="add del">
          <ac:chgData name="澤田 洋典" userId="c3adea007b886439" providerId="LiveId" clId="{40CAD1FB-56A4-46CC-9B16-4A8824816E72}" dt="2023-05-05T14:12:21.921" v="1298" actId="26606"/>
          <ac:spMkLst>
            <pc:docMk/>
            <pc:sldMk cId="3158835056" sldId="289"/>
            <ac:spMk id="121" creationId="{A3C210E6-A35A-4F68-8D60-801A019C75B8}"/>
          </ac:spMkLst>
        </pc:spChg>
        <pc:spChg chg="add del">
          <ac:chgData name="澤田 洋典" userId="c3adea007b886439" providerId="LiveId" clId="{40CAD1FB-56A4-46CC-9B16-4A8824816E72}" dt="2023-05-05T14:12:21.921" v="1298" actId="26606"/>
          <ac:spMkLst>
            <pc:docMk/>
            <pc:sldMk cId="3158835056" sldId="289"/>
            <ac:spMk id="122" creationId="{AC0D06B0-F19C-459E-B221-A34B506FB5E3}"/>
          </ac:spMkLst>
        </pc:spChg>
        <pc:spChg chg="add del">
          <ac:chgData name="澤田 洋典" userId="c3adea007b886439" providerId="LiveId" clId="{40CAD1FB-56A4-46CC-9B16-4A8824816E72}" dt="2023-05-05T14:12:21.921" v="1298" actId="26606"/>
          <ac:spMkLst>
            <pc:docMk/>
            <pc:sldMk cId="3158835056" sldId="289"/>
            <ac:spMk id="123" creationId="{345B26DA-1C6B-4C66-81C9-9C1877FC2DB1}"/>
          </ac:spMkLst>
        </pc:spChg>
        <pc:spChg chg="add del">
          <ac:chgData name="澤田 洋典" userId="c3adea007b886439" providerId="LiveId" clId="{40CAD1FB-56A4-46CC-9B16-4A8824816E72}" dt="2023-05-05T14:12:21.921" v="1298" actId="26606"/>
          <ac:spMkLst>
            <pc:docMk/>
            <pc:sldMk cId="3158835056" sldId="289"/>
            <ac:spMk id="124" creationId="{98DE6C44-43F8-4DE4-AB81-66853FFEA09A}"/>
          </ac:spMkLst>
        </pc:spChg>
        <pc:spChg chg="add del">
          <ac:chgData name="澤田 洋典" userId="c3adea007b886439" providerId="LiveId" clId="{40CAD1FB-56A4-46CC-9B16-4A8824816E72}" dt="2023-05-05T14:12:21.921" v="1298" actId="26606"/>
          <ac:spMkLst>
            <pc:docMk/>
            <pc:sldMk cId="3158835056" sldId="289"/>
            <ac:spMk id="125" creationId="{2409529B-9B56-4F10-BE4D-F934DB89E57E}"/>
          </ac:spMkLst>
        </pc:spChg>
        <pc:spChg chg="add del">
          <ac:chgData name="澤田 洋典" userId="c3adea007b886439" providerId="LiveId" clId="{40CAD1FB-56A4-46CC-9B16-4A8824816E72}" dt="2023-05-05T14:12:24.550" v="1301" actId="26606"/>
          <ac:spMkLst>
            <pc:docMk/>
            <pc:sldMk cId="3158835056" sldId="289"/>
            <ac:spMk id="127" creationId="{6113EC7C-368D-469A-9B5C-F3555B088E66}"/>
          </ac:spMkLst>
        </pc:spChg>
        <pc:spChg chg="add del">
          <ac:chgData name="澤田 洋典" userId="c3adea007b886439" providerId="LiveId" clId="{40CAD1FB-56A4-46CC-9B16-4A8824816E72}" dt="2023-05-05T14:14:15.799" v="1363" actId="26606"/>
          <ac:spMkLst>
            <pc:docMk/>
            <pc:sldMk cId="3158835056" sldId="289"/>
            <ac:spMk id="129" creationId="{A3C210E6-A35A-4F68-8D60-801A019C75B8}"/>
          </ac:spMkLst>
        </pc:spChg>
        <pc:spChg chg="add del">
          <ac:chgData name="澤田 洋典" userId="c3adea007b886439" providerId="LiveId" clId="{40CAD1FB-56A4-46CC-9B16-4A8824816E72}" dt="2023-05-05T14:14:15.799" v="1363" actId="26606"/>
          <ac:spMkLst>
            <pc:docMk/>
            <pc:sldMk cId="3158835056" sldId="289"/>
            <ac:spMk id="130" creationId="{AC0D06B0-F19C-459E-B221-A34B506FB5E3}"/>
          </ac:spMkLst>
        </pc:spChg>
        <pc:spChg chg="add del">
          <ac:chgData name="澤田 洋典" userId="c3adea007b886439" providerId="LiveId" clId="{40CAD1FB-56A4-46CC-9B16-4A8824816E72}" dt="2023-05-05T14:14:15.799" v="1363" actId="26606"/>
          <ac:spMkLst>
            <pc:docMk/>
            <pc:sldMk cId="3158835056" sldId="289"/>
            <ac:spMk id="131" creationId="{345B26DA-1C6B-4C66-81C9-9C1877FC2DB1}"/>
          </ac:spMkLst>
        </pc:spChg>
        <pc:spChg chg="add del">
          <ac:chgData name="澤田 洋典" userId="c3adea007b886439" providerId="LiveId" clId="{40CAD1FB-56A4-46CC-9B16-4A8824816E72}" dt="2023-05-05T14:14:15.799" v="1363" actId="26606"/>
          <ac:spMkLst>
            <pc:docMk/>
            <pc:sldMk cId="3158835056" sldId="289"/>
            <ac:spMk id="132" creationId="{98DE6C44-43F8-4DE4-AB81-66853FFEA09A}"/>
          </ac:spMkLst>
        </pc:spChg>
        <pc:spChg chg="add del">
          <ac:chgData name="澤田 洋典" userId="c3adea007b886439" providerId="LiveId" clId="{40CAD1FB-56A4-46CC-9B16-4A8824816E72}" dt="2023-05-05T14:14:15.799" v="1363" actId="26606"/>
          <ac:spMkLst>
            <pc:docMk/>
            <pc:sldMk cId="3158835056" sldId="289"/>
            <ac:spMk id="133" creationId="{2409529B-9B56-4F10-BE4D-F934DB89E57E}"/>
          </ac:spMkLst>
        </pc:spChg>
        <pc:spChg chg="add del">
          <ac:chgData name="澤田 洋典" userId="c3adea007b886439" providerId="LiveId" clId="{40CAD1FB-56A4-46CC-9B16-4A8824816E72}" dt="2023-05-05T14:15:11.613" v="1378" actId="26606"/>
          <ac:spMkLst>
            <pc:docMk/>
            <pc:sldMk cId="3158835056" sldId="289"/>
            <ac:spMk id="138" creationId="{FA511026-8542-4AC0-9F06-134A70850B60}"/>
          </ac:spMkLst>
        </pc:spChg>
        <pc:spChg chg="add">
          <ac:chgData name="澤田 洋典" userId="c3adea007b886439" providerId="LiveId" clId="{40CAD1FB-56A4-46CC-9B16-4A8824816E72}" dt="2023-05-05T14:15:11.613" v="1378" actId="26606"/>
          <ac:spMkLst>
            <pc:docMk/>
            <pc:sldMk cId="3158835056" sldId="289"/>
            <ac:spMk id="143" creationId="{A3C210E6-A35A-4F68-8D60-801A019C75B8}"/>
          </ac:spMkLst>
        </pc:spChg>
        <pc:spChg chg="add">
          <ac:chgData name="澤田 洋典" userId="c3adea007b886439" providerId="LiveId" clId="{40CAD1FB-56A4-46CC-9B16-4A8824816E72}" dt="2023-05-05T14:15:11.613" v="1378" actId="26606"/>
          <ac:spMkLst>
            <pc:docMk/>
            <pc:sldMk cId="3158835056" sldId="289"/>
            <ac:spMk id="145" creationId="{AC0D06B0-F19C-459E-B221-A34B506FB5E3}"/>
          </ac:spMkLst>
        </pc:spChg>
        <pc:spChg chg="add">
          <ac:chgData name="澤田 洋典" userId="c3adea007b886439" providerId="LiveId" clId="{40CAD1FB-56A4-46CC-9B16-4A8824816E72}" dt="2023-05-05T14:15:11.613" v="1378" actId="26606"/>
          <ac:spMkLst>
            <pc:docMk/>
            <pc:sldMk cId="3158835056" sldId="289"/>
            <ac:spMk id="147" creationId="{345B26DA-1C6B-4C66-81C9-9C1877FC2DB1}"/>
          </ac:spMkLst>
        </pc:spChg>
        <pc:spChg chg="add">
          <ac:chgData name="澤田 洋典" userId="c3adea007b886439" providerId="LiveId" clId="{40CAD1FB-56A4-46CC-9B16-4A8824816E72}" dt="2023-05-05T14:15:11.613" v="1378" actId="26606"/>
          <ac:spMkLst>
            <pc:docMk/>
            <pc:sldMk cId="3158835056" sldId="289"/>
            <ac:spMk id="149" creationId="{98DE6C44-43F8-4DE4-AB81-66853FFEA09A}"/>
          </ac:spMkLst>
        </pc:spChg>
        <pc:spChg chg="add">
          <ac:chgData name="澤田 洋典" userId="c3adea007b886439" providerId="LiveId" clId="{40CAD1FB-56A4-46CC-9B16-4A8824816E72}" dt="2023-05-05T14:15:11.613" v="1378" actId="26606"/>
          <ac:spMkLst>
            <pc:docMk/>
            <pc:sldMk cId="3158835056" sldId="289"/>
            <ac:spMk id="151" creationId="{2409529B-9B56-4F10-BE4D-F934DB89E57E}"/>
          </ac:spMkLst>
        </pc:spChg>
        <pc:picChg chg="add mod ord">
          <ac:chgData name="澤田 洋典" userId="c3adea007b886439" providerId="LiveId" clId="{40CAD1FB-56A4-46CC-9B16-4A8824816E72}" dt="2023-05-05T14:15:11.613" v="1378" actId="26606"/>
          <ac:picMkLst>
            <pc:docMk/>
            <pc:sldMk cId="3158835056" sldId="289"/>
            <ac:picMk id="3" creationId="{134AC68A-DCFF-713B-9220-16BA4869D306}"/>
          </ac:picMkLst>
        </pc:picChg>
        <pc:picChg chg="mod ord">
          <ac:chgData name="澤田 洋典" userId="c3adea007b886439" providerId="LiveId" clId="{40CAD1FB-56A4-46CC-9B16-4A8824816E72}" dt="2023-05-05T14:15:11.613" v="1378" actId="26606"/>
          <ac:picMkLst>
            <pc:docMk/>
            <pc:sldMk cId="3158835056" sldId="289"/>
            <ac:picMk id="4" creationId="{7A5AF819-0F09-59C9-7E4C-A22487EDFD0F}"/>
          </ac:picMkLst>
        </pc:picChg>
        <pc:picChg chg="mod ord">
          <ac:chgData name="澤田 洋典" userId="c3adea007b886439" providerId="LiveId" clId="{40CAD1FB-56A4-46CC-9B16-4A8824816E72}" dt="2023-05-05T14:15:11.613" v="1378" actId="26606"/>
          <ac:picMkLst>
            <pc:docMk/>
            <pc:sldMk cId="3158835056" sldId="289"/>
            <ac:picMk id="5" creationId="{1706BBCD-3EA5-B0EA-48E4-E46D3507181F}"/>
          </ac:picMkLst>
        </pc:picChg>
        <pc:picChg chg="mod ord">
          <ac:chgData name="澤田 洋典" userId="c3adea007b886439" providerId="LiveId" clId="{40CAD1FB-56A4-46CC-9B16-4A8824816E72}" dt="2023-05-05T14:15:11.613" v="1378" actId="26606"/>
          <ac:picMkLst>
            <pc:docMk/>
            <pc:sldMk cId="3158835056" sldId="289"/>
            <ac:picMk id="6" creationId="{CA4A520D-0EF4-3046-DAB4-F66AED60B37B}"/>
          </ac:picMkLst>
        </pc:picChg>
        <pc:picChg chg="add del">
          <ac:chgData name="澤田 洋典" userId="c3adea007b886439" providerId="LiveId" clId="{40CAD1FB-56A4-46CC-9B16-4A8824816E72}" dt="2023-05-05T14:12:24.560" v="1302" actId="26606"/>
          <ac:picMkLst>
            <pc:docMk/>
            <pc:sldMk cId="3158835056" sldId="289"/>
            <ac:picMk id="101" creationId="{B0DAC8FB-A162-44E3-A606-C855A03A5B09}"/>
          </ac:picMkLst>
        </pc:picChg>
        <pc:picChg chg="add del">
          <ac:chgData name="澤田 洋典" userId="c3adea007b886439" providerId="LiveId" clId="{40CAD1FB-56A4-46CC-9B16-4A8824816E72}" dt="2023-05-05T14:12:11.442" v="1294" actId="26606"/>
          <ac:picMkLst>
            <pc:docMk/>
            <pc:sldMk cId="3158835056" sldId="289"/>
            <ac:picMk id="110" creationId="{B0DAC8FB-A162-44E3-A606-C855A03A5B09}"/>
          </ac:picMkLst>
        </pc:picChg>
      </pc:sldChg>
      <pc:sldChg chg="addSp modSp mod ord">
        <pc:chgData name="澤田 洋典" userId="c3adea007b886439" providerId="LiveId" clId="{40CAD1FB-56A4-46CC-9B16-4A8824816E72}" dt="2023-05-08T01:02:10.392" v="7602" actId="20577"/>
        <pc:sldMkLst>
          <pc:docMk/>
          <pc:sldMk cId="1246894399" sldId="290"/>
        </pc:sldMkLst>
        <pc:spChg chg="add mod">
          <ac:chgData name="澤田 洋典" userId="c3adea007b886439" providerId="LiveId" clId="{40CAD1FB-56A4-46CC-9B16-4A8824816E72}" dt="2023-05-08T01:00:17.982" v="7547" actId="14100"/>
          <ac:spMkLst>
            <pc:docMk/>
            <pc:sldMk cId="1246894399" sldId="290"/>
            <ac:spMk id="4" creationId="{B81213CB-70CE-0AE5-9382-FB96CF1A85DB}"/>
          </ac:spMkLst>
        </pc:spChg>
        <pc:spChg chg="mod">
          <ac:chgData name="澤田 洋典" userId="c3adea007b886439" providerId="LiveId" clId="{40CAD1FB-56A4-46CC-9B16-4A8824816E72}" dt="2023-05-08T01:00:55.136" v="7559" actId="1076"/>
          <ac:spMkLst>
            <pc:docMk/>
            <pc:sldMk cId="1246894399" sldId="290"/>
            <ac:spMk id="9" creationId="{87D03C49-9677-65A7-17C0-9EB54A369A9B}"/>
          </ac:spMkLst>
        </pc:spChg>
        <pc:spChg chg="mod">
          <ac:chgData name="澤田 洋典" userId="c3adea007b886439" providerId="LiveId" clId="{40CAD1FB-56A4-46CC-9B16-4A8824816E72}" dt="2023-05-08T01:02:10.392" v="7602" actId="20577"/>
          <ac:spMkLst>
            <pc:docMk/>
            <pc:sldMk cId="1246894399" sldId="290"/>
            <ac:spMk id="10" creationId="{2FE596C6-02AF-154A-4B83-5A1C841F9805}"/>
          </ac:spMkLst>
        </pc:spChg>
        <pc:picChg chg="mod">
          <ac:chgData name="澤田 洋典" userId="c3adea007b886439" providerId="LiveId" clId="{40CAD1FB-56A4-46CC-9B16-4A8824816E72}" dt="2023-05-08T01:00:30.929" v="7554" actId="1076"/>
          <ac:picMkLst>
            <pc:docMk/>
            <pc:sldMk cId="1246894399" sldId="290"/>
            <ac:picMk id="2" creationId="{26CBA6B0-C240-9468-52FC-A3C6499C5C3F}"/>
          </ac:picMkLst>
        </pc:picChg>
      </pc:sldChg>
      <pc:sldChg chg="modSp mod ord">
        <pc:chgData name="澤田 洋典" userId="c3adea007b886439" providerId="LiveId" clId="{40CAD1FB-56A4-46CC-9B16-4A8824816E72}" dt="2023-05-08T01:01:16.838" v="7562" actId="1076"/>
        <pc:sldMkLst>
          <pc:docMk/>
          <pc:sldMk cId="1712852627" sldId="291"/>
        </pc:sldMkLst>
        <pc:graphicFrameChg chg="mod">
          <ac:chgData name="澤田 洋典" userId="c3adea007b886439" providerId="LiveId" clId="{40CAD1FB-56A4-46CC-9B16-4A8824816E72}" dt="2023-05-08T01:01:16.838" v="7562" actId="1076"/>
          <ac:graphicFrameMkLst>
            <pc:docMk/>
            <pc:sldMk cId="1712852627" sldId="291"/>
            <ac:graphicFrameMk id="5" creationId="{0E22CECC-5CD8-ACD9-F8D2-6DC1B28AB07D}"/>
          </ac:graphicFrameMkLst>
        </pc:graphicFrameChg>
      </pc:sldChg>
      <pc:sldChg chg="addSp delSp modSp mod ord">
        <pc:chgData name="澤田 洋典" userId="c3adea007b886439" providerId="LiveId" clId="{40CAD1FB-56A4-46CC-9B16-4A8824816E72}" dt="2023-05-07T15:58:12.997" v="6319"/>
        <pc:sldMkLst>
          <pc:docMk/>
          <pc:sldMk cId="2601897590" sldId="292"/>
        </pc:sldMkLst>
        <pc:spChg chg="mod">
          <ac:chgData name="澤田 洋典" userId="c3adea007b886439" providerId="LiveId" clId="{40CAD1FB-56A4-46CC-9B16-4A8824816E72}" dt="2023-05-07T11:59:58.805" v="3379" actId="6549"/>
          <ac:spMkLst>
            <pc:docMk/>
            <pc:sldMk cId="2601897590" sldId="292"/>
            <ac:spMk id="4" creationId="{85AD1091-CF98-9145-47C2-FFEC208D05D0}"/>
          </ac:spMkLst>
        </pc:spChg>
        <pc:spChg chg="del">
          <ac:chgData name="澤田 洋典" userId="c3adea007b886439" providerId="LiveId" clId="{40CAD1FB-56A4-46CC-9B16-4A8824816E72}" dt="2023-05-05T12:51:56.322" v="464" actId="478"/>
          <ac:spMkLst>
            <pc:docMk/>
            <pc:sldMk cId="2601897590" sldId="292"/>
            <ac:spMk id="6" creationId="{A0BC324C-57B9-1E64-ECBB-94B2E33B1FF3}"/>
          </ac:spMkLst>
        </pc:spChg>
        <pc:picChg chg="add del">
          <ac:chgData name="澤田 洋典" userId="c3adea007b886439" providerId="LiveId" clId="{40CAD1FB-56A4-46CC-9B16-4A8824816E72}" dt="2023-05-07T11:45:54.122" v="3019"/>
          <ac:picMkLst>
            <pc:docMk/>
            <pc:sldMk cId="2601897590" sldId="292"/>
            <ac:picMk id="3" creationId="{B66DC3AA-4B1C-B439-50D5-F9F7D1382AE0}"/>
          </ac:picMkLst>
        </pc:picChg>
      </pc:sldChg>
      <pc:sldChg chg="addSp delSp modSp del mod ord modClrScheme setClrOvrMap delDesignElem chgLayout">
        <pc:chgData name="澤田 洋典" userId="c3adea007b886439" providerId="LiveId" clId="{40CAD1FB-56A4-46CC-9B16-4A8824816E72}" dt="2023-05-07T15:44:03.486" v="6136" actId="47"/>
        <pc:sldMkLst>
          <pc:docMk/>
          <pc:sldMk cId="3863672475" sldId="293"/>
        </pc:sldMkLst>
        <pc:spChg chg="add del">
          <ac:chgData name="澤田 洋典" userId="c3adea007b886439" providerId="LiveId" clId="{40CAD1FB-56A4-46CC-9B16-4A8824816E72}" dt="2023-05-07T14:20:13.410" v="4327" actId="22"/>
          <ac:spMkLst>
            <pc:docMk/>
            <pc:sldMk cId="3863672475" sldId="293"/>
            <ac:spMk id="3" creationId="{DA819540-64A7-FAB0-C334-A7A9DDC2777A}"/>
          </ac:spMkLst>
        </pc:spChg>
        <pc:spChg chg="add del">
          <ac:chgData name="澤田 洋典" userId="c3adea007b886439" providerId="LiveId" clId="{40CAD1FB-56A4-46CC-9B16-4A8824816E72}" dt="2023-05-07T14:20:20.696" v="4329" actId="22"/>
          <ac:spMkLst>
            <pc:docMk/>
            <pc:sldMk cId="3863672475" sldId="293"/>
            <ac:spMk id="5" creationId="{27568859-7BDC-6134-5C84-D22C78249045}"/>
          </ac:spMkLst>
        </pc:spChg>
        <pc:spChg chg="mod ord">
          <ac:chgData name="澤田 洋典" userId="c3adea007b886439" providerId="LiveId" clId="{40CAD1FB-56A4-46CC-9B16-4A8824816E72}" dt="2023-05-07T14:59:32.334" v="4696" actId="700"/>
          <ac:spMkLst>
            <pc:docMk/>
            <pc:sldMk cId="3863672475" sldId="293"/>
            <ac:spMk id="7" creationId="{50DBE0A8-062B-C8FF-6C5F-8DE6F6562A37}"/>
          </ac:spMkLst>
        </pc:spChg>
        <pc:spChg chg="add del mod ord">
          <ac:chgData name="澤田 洋典" userId="c3adea007b886439" providerId="LiveId" clId="{40CAD1FB-56A4-46CC-9B16-4A8824816E72}" dt="2023-05-07T14:59:32.334" v="4696" actId="700"/>
          <ac:spMkLst>
            <pc:docMk/>
            <pc:sldMk cId="3863672475" sldId="293"/>
            <ac:spMk id="8" creationId="{99E35350-6C0A-2B16-0252-E84FADB8C97D}"/>
          </ac:spMkLst>
        </pc:spChg>
        <pc:spChg chg="add mod ord">
          <ac:chgData name="澤田 洋典" userId="c3adea007b886439" providerId="LiveId" clId="{40CAD1FB-56A4-46CC-9B16-4A8824816E72}" dt="2023-05-07T14:59:32.334" v="4696" actId="700"/>
          <ac:spMkLst>
            <pc:docMk/>
            <pc:sldMk cId="3863672475" sldId="293"/>
            <ac:spMk id="9" creationId="{80DB4FC9-1E83-4DB3-049E-FBC53FFBE4F4}"/>
          </ac:spMkLst>
        </pc:spChg>
        <pc:spChg chg="add mod ord">
          <ac:chgData name="澤田 洋典" userId="c3adea007b886439" providerId="LiveId" clId="{40CAD1FB-56A4-46CC-9B16-4A8824816E72}" dt="2023-05-07T14:59:32.334" v="4696" actId="700"/>
          <ac:spMkLst>
            <pc:docMk/>
            <pc:sldMk cId="3863672475" sldId="293"/>
            <ac:spMk id="10" creationId="{1F4A52ED-D228-4B35-8854-D29AE2D85E8A}"/>
          </ac:spMkLst>
        </pc:spChg>
        <pc:spChg chg="add mod ord">
          <ac:chgData name="澤田 洋典" userId="c3adea007b886439" providerId="LiveId" clId="{40CAD1FB-56A4-46CC-9B16-4A8824816E72}" dt="2023-05-07T14:59:32.334" v="4696" actId="700"/>
          <ac:spMkLst>
            <pc:docMk/>
            <pc:sldMk cId="3863672475" sldId="293"/>
            <ac:spMk id="11" creationId="{1304E498-6EB2-5F3F-A6ED-D4D0BAC475A5}"/>
          </ac:spMkLst>
        </pc:spChg>
        <pc:spChg chg="del">
          <ac:chgData name="澤田 洋典" userId="c3adea007b886439" providerId="LiveId" clId="{40CAD1FB-56A4-46CC-9B16-4A8824816E72}" dt="2023-05-05T13:03:20.318" v="834" actId="26606"/>
          <ac:spMkLst>
            <pc:docMk/>
            <pc:sldMk cId="3863672475" sldId="293"/>
            <ac:spMk id="25" creationId="{A2AD6B69-E0A0-476D-9EE1-6B69F04C59F8}"/>
          </ac:spMkLst>
        </pc:spChg>
        <pc:spChg chg="del">
          <ac:chgData name="澤田 洋典" userId="c3adea007b886439" providerId="LiveId" clId="{40CAD1FB-56A4-46CC-9B16-4A8824816E72}" dt="2023-05-05T13:03:20.318" v="834" actId="26606"/>
          <ac:spMkLst>
            <pc:docMk/>
            <pc:sldMk cId="3863672475" sldId="293"/>
            <ac:spMk id="26" creationId="{16BE10A1-AD5F-4AB3-8A94-41D62B494ADB}"/>
          </ac:spMkLst>
        </pc:spChg>
        <pc:spChg chg="del">
          <ac:chgData name="澤田 洋典" userId="c3adea007b886439" providerId="LiveId" clId="{40CAD1FB-56A4-46CC-9B16-4A8824816E72}" dt="2023-05-05T13:03:20.318" v="834" actId="26606"/>
          <ac:spMkLst>
            <pc:docMk/>
            <pc:sldMk cId="3863672475" sldId="293"/>
            <ac:spMk id="27" creationId="{5684BFFE-6A90-4311-ACD5-B34177D46462}"/>
          </ac:spMkLst>
        </pc:spChg>
        <pc:spChg chg="add del">
          <ac:chgData name="澤田 洋典" userId="c3adea007b886439" providerId="LiveId" clId="{40CAD1FB-56A4-46CC-9B16-4A8824816E72}" dt="2023-05-05T13:26:55.329" v="1133" actId="26606"/>
          <ac:spMkLst>
            <pc:docMk/>
            <pc:sldMk cId="3863672475" sldId="293"/>
            <ac:spMk id="30" creationId="{282E2A95-1A08-4118-83C6-B1CA5648E075}"/>
          </ac:spMkLst>
        </pc:spChg>
        <pc:spChg chg="add del">
          <ac:chgData name="澤田 洋典" userId="c3adea007b886439" providerId="LiveId" clId="{40CAD1FB-56A4-46CC-9B16-4A8824816E72}" dt="2023-05-05T13:26:55.329" v="1133" actId="26606"/>
          <ac:spMkLst>
            <pc:docMk/>
            <pc:sldMk cId="3863672475" sldId="293"/>
            <ac:spMk id="31" creationId="{2FFEFC7E-85EE-4AC9-A351-FBEB13A1D622}"/>
          </ac:spMkLst>
        </pc:spChg>
        <pc:spChg chg="add del">
          <ac:chgData name="澤田 洋典" userId="c3adea007b886439" providerId="LiveId" clId="{40CAD1FB-56A4-46CC-9B16-4A8824816E72}" dt="2023-05-05T13:26:55.329" v="1133" actId="26606"/>
          <ac:spMkLst>
            <pc:docMk/>
            <pc:sldMk cId="3863672475" sldId="293"/>
            <ac:spMk id="32" creationId="{CB2511BB-FC4C-45F3-94EB-661D6806C942}"/>
          </ac:spMkLst>
        </pc:spChg>
        <pc:spChg chg="add del">
          <ac:chgData name="澤田 洋典" userId="c3adea007b886439" providerId="LiveId" clId="{40CAD1FB-56A4-46CC-9B16-4A8824816E72}" dt="2023-05-05T13:08:45.609" v="1109" actId="26606"/>
          <ac:spMkLst>
            <pc:docMk/>
            <pc:sldMk cId="3863672475" sldId="293"/>
            <ac:spMk id="33" creationId="{0EB72A9B-FD82-4F09-BF1E-D39311D3A0E3}"/>
          </ac:spMkLst>
        </pc:spChg>
        <pc:spChg chg="add del">
          <ac:chgData name="澤田 洋典" userId="c3adea007b886439" providerId="LiveId" clId="{40CAD1FB-56A4-46CC-9B16-4A8824816E72}" dt="2023-05-07T14:57:58.694" v="4685" actId="26606"/>
          <ac:spMkLst>
            <pc:docMk/>
            <pc:sldMk cId="3863672475" sldId="293"/>
            <ac:spMk id="34" creationId="{0BBB6B01-5B73-410C-B70E-8CF2FA470D11}"/>
          </ac:spMkLst>
        </pc:spChg>
        <pc:spChg chg="add del">
          <ac:chgData name="澤田 洋典" userId="c3adea007b886439" providerId="LiveId" clId="{40CAD1FB-56A4-46CC-9B16-4A8824816E72}" dt="2023-05-05T13:08:45.609" v="1109" actId="26606"/>
          <ac:spMkLst>
            <pc:docMk/>
            <pc:sldMk cId="3863672475" sldId="293"/>
            <ac:spMk id="35" creationId="{DD39B371-6E4E-4070-AB4E-4D788405A5A6}"/>
          </ac:spMkLst>
        </pc:spChg>
        <pc:spChg chg="add del">
          <ac:chgData name="澤田 洋典" userId="c3adea007b886439" providerId="LiveId" clId="{40CAD1FB-56A4-46CC-9B16-4A8824816E72}" dt="2023-05-07T14:57:58.694" v="4685" actId="26606"/>
          <ac:spMkLst>
            <pc:docMk/>
            <pc:sldMk cId="3863672475" sldId="293"/>
            <ac:spMk id="36" creationId="{8712F587-12D0-435C-8E3F-F44C36EE71B8}"/>
          </ac:spMkLst>
        </pc:spChg>
        <pc:spChg chg="add del">
          <ac:chgData name="澤田 洋典" userId="c3adea007b886439" providerId="LiveId" clId="{40CAD1FB-56A4-46CC-9B16-4A8824816E72}" dt="2023-05-05T13:08:45.609" v="1109" actId="26606"/>
          <ac:spMkLst>
            <pc:docMk/>
            <pc:sldMk cId="3863672475" sldId="293"/>
            <ac:spMk id="37" creationId="{B937DAED-8BFE-4563-BB45-B5E554D70A84}"/>
          </ac:spMkLst>
        </pc:spChg>
        <pc:spChg chg="add del">
          <ac:chgData name="澤田 洋典" userId="c3adea007b886439" providerId="LiveId" clId="{40CAD1FB-56A4-46CC-9B16-4A8824816E72}" dt="2023-05-07T14:58:43.250" v="4694" actId="26606"/>
          <ac:spMkLst>
            <pc:docMk/>
            <pc:sldMk cId="3863672475" sldId="293"/>
            <ac:spMk id="38" creationId="{4E9EDDFA-8F05-462B-8D3E-5B9C4FBC735B}"/>
          </ac:spMkLst>
        </pc:spChg>
        <pc:spChg chg="add del">
          <ac:chgData name="澤田 洋典" userId="c3adea007b886439" providerId="LiveId" clId="{40CAD1FB-56A4-46CC-9B16-4A8824816E72}" dt="2023-05-05T13:26:55.329" v="1133" actId="26606"/>
          <ac:spMkLst>
            <pc:docMk/>
            <pc:sldMk cId="3863672475" sldId="293"/>
            <ac:spMk id="39" creationId="{68DC0EC7-60EA-4BD3-BC04-D547DE1B2891}"/>
          </ac:spMkLst>
        </pc:spChg>
        <pc:spChg chg="add del">
          <ac:chgData name="澤田 洋典" userId="c3adea007b886439" providerId="LiveId" clId="{40CAD1FB-56A4-46CC-9B16-4A8824816E72}" dt="2023-05-07T14:58:43.250" v="4694" actId="26606"/>
          <ac:spMkLst>
            <pc:docMk/>
            <pc:sldMk cId="3863672475" sldId="293"/>
            <ac:spMk id="40" creationId="{143F9A23-3237-4ED6-A1E9-C0E6530E053B}"/>
          </ac:spMkLst>
        </pc:spChg>
        <pc:spChg chg="add del">
          <ac:chgData name="澤田 洋典" userId="c3adea007b886439" providerId="LiveId" clId="{40CAD1FB-56A4-46CC-9B16-4A8824816E72}" dt="2023-05-05T13:26:49.269" v="1130" actId="26606"/>
          <ac:spMkLst>
            <pc:docMk/>
            <pc:sldMk cId="3863672475" sldId="293"/>
            <ac:spMk id="41" creationId="{0BBB6B01-5B73-410C-B70E-8CF2FA470D11}"/>
          </ac:spMkLst>
        </pc:spChg>
        <pc:spChg chg="add del">
          <ac:chgData name="澤田 洋典" userId="c3adea007b886439" providerId="LiveId" clId="{40CAD1FB-56A4-46CC-9B16-4A8824816E72}" dt="2023-05-05T13:08:25.385" v="1104" actId="26606"/>
          <ac:spMkLst>
            <pc:docMk/>
            <pc:sldMk cId="3863672475" sldId="293"/>
            <ac:spMk id="42" creationId="{A2AD6B69-E0A0-476D-9EE1-6B69F04C59F8}"/>
          </ac:spMkLst>
        </pc:spChg>
        <pc:spChg chg="add del">
          <ac:chgData name="澤田 洋典" userId="c3adea007b886439" providerId="LiveId" clId="{40CAD1FB-56A4-46CC-9B16-4A8824816E72}" dt="2023-05-05T13:26:49.269" v="1130" actId="26606"/>
          <ac:spMkLst>
            <pc:docMk/>
            <pc:sldMk cId="3863672475" sldId="293"/>
            <ac:spMk id="43" creationId="{8712F587-12D0-435C-8E3F-F44C36EE71B8}"/>
          </ac:spMkLst>
        </pc:spChg>
        <pc:spChg chg="add del">
          <ac:chgData name="澤田 洋典" userId="c3adea007b886439" providerId="LiveId" clId="{40CAD1FB-56A4-46CC-9B16-4A8824816E72}" dt="2023-05-05T13:08:25.385" v="1104" actId="26606"/>
          <ac:spMkLst>
            <pc:docMk/>
            <pc:sldMk cId="3863672475" sldId="293"/>
            <ac:spMk id="44" creationId="{16BE10A1-AD5F-4AB3-8A94-41D62B494ADB}"/>
          </ac:spMkLst>
        </pc:spChg>
        <pc:spChg chg="add del">
          <ac:chgData name="澤田 洋典" userId="c3adea007b886439" providerId="LiveId" clId="{40CAD1FB-56A4-46CC-9B16-4A8824816E72}" dt="2023-05-05T13:26:55.146" v="1132" actId="26606"/>
          <ac:spMkLst>
            <pc:docMk/>
            <pc:sldMk cId="3863672475" sldId="293"/>
            <ac:spMk id="45" creationId="{B6EE7E08-B389-43E5-B019-1B0A8ACBBD93}"/>
          </ac:spMkLst>
        </pc:spChg>
        <pc:spChg chg="add del">
          <ac:chgData name="澤田 洋典" userId="c3adea007b886439" providerId="LiveId" clId="{40CAD1FB-56A4-46CC-9B16-4A8824816E72}" dt="2023-05-05T13:08:25.385" v="1104" actId="26606"/>
          <ac:spMkLst>
            <pc:docMk/>
            <pc:sldMk cId="3863672475" sldId="293"/>
            <ac:spMk id="46" creationId="{5684BFFE-6A90-4311-ACD5-B34177D46462}"/>
          </ac:spMkLst>
        </pc:spChg>
        <pc:spChg chg="add del">
          <ac:chgData name="澤田 洋典" userId="c3adea007b886439" providerId="LiveId" clId="{40CAD1FB-56A4-46CC-9B16-4A8824816E72}" dt="2023-05-05T13:26:55.146" v="1132" actId="26606"/>
          <ac:spMkLst>
            <pc:docMk/>
            <pc:sldMk cId="3863672475" sldId="293"/>
            <ac:spMk id="47" creationId="{E60D94A5-8A09-4BAB-8F7C-69BC34C54DDE}"/>
          </ac:spMkLst>
        </pc:spChg>
        <pc:spChg chg="add del">
          <ac:chgData name="澤田 洋典" userId="c3adea007b886439" providerId="LiveId" clId="{40CAD1FB-56A4-46CC-9B16-4A8824816E72}" dt="2023-05-05T13:08:33.704" v="1106" actId="26606"/>
          <ac:spMkLst>
            <pc:docMk/>
            <pc:sldMk cId="3863672475" sldId="293"/>
            <ac:spMk id="48" creationId="{9664D085-C814-4D74-BCE0-2059F0DC0434}"/>
          </ac:spMkLst>
        </pc:spChg>
        <pc:spChg chg="add del">
          <ac:chgData name="澤田 洋典" userId="c3adea007b886439" providerId="LiveId" clId="{40CAD1FB-56A4-46CC-9B16-4A8824816E72}" dt="2023-05-05T13:08:33.704" v="1106" actId="26606"/>
          <ac:spMkLst>
            <pc:docMk/>
            <pc:sldMk cId="3863672475" sldId="293"/>
            <ac:spMk id="49" creationId="{1E94681D-2A4C-4A8D-B9B5-31D440D0328D}"/>
          </ac:spMkLst>
        </pc:spChg>
        <pc:spChg chg="add del">
          <ac:chgData name="澤田 洋典" userId="c3adea007b886439" providerId="LiveId" clId="{40CAD1FB-56A4-46CC-9B16-4A8824816E72}" dt="2023-05-05T13:08:33.704" v="1106" actId="26606"/>
          <ac:spMkLst>
            <pc:docMk/>
            <pc:sldMk cId="3863672475" sldId="293"/>
            <ac:spMk id="50" creationId="{DDA5539E-D8B4-4F5A-B46F-C304F5D7A847}"/>
          </ac:spMkLst>
        </pc:spChg>
        <pc:spChg chg="add del">
          <ac:chgData name="澤田 洋典" userId="c3adea007b886439" providerId="LiveId" clId="{40CAD1FB-56A4-46CC-9B16-4A8824816E72}" dt="2023-05-05T13:08:33.704" v="1106" actId="26606"/>
          <ac:spMkLst>
            <pc:docMk/>
            <pc:sldMk cId="3863672475" sldId="293"/>
            <ac:spMk id="51" creationId="{4EC7E010-C712-408D-9787-0842AFC9F4BB}"/>
          </ac:spMkLst>
        </pc:spChg>
        <pc:spChg chg="add del">
          <ac:chgData name="澤田 洋典" userId="c3adea007b886439" providerId="LiveId" clId="{40CAD1FB-56A4-46CC-9B16-4A8824816E72}" dt="2023-05-05T13:08:33.704" v="1106" actId="26606"/>
          <ac:spMkLst>
            <pc:docMk/>
            <pc:sldMk cId="3863672475" sldId="293"/>
            <ac:spMk id="52" creationId="{0503FCEF-A9BA-4991-9220-E36615FB8B53}"/>
          </ac:spMkLst>
        </pc:spChg>
        <pc:spChg chg="add del">
          <ac:chgData name="澤田 洋典" userId="c3adea007b886439" providerId="LiveId" clId="{40CAD1FB-56A4-46CC-9B16-4A8824816E72}" dt="2023-05-05T13:26:55.146" v="1132" actId="26606"/>
          <ac:spMkLst>
            <pc:docMk/>
            <pc:sldMk cId="3863672475" sldId="293"/>
            <ac:spMk id="53" creationId="{7A1AE32B-3A6E-4C5E-8FEB-73861B9A26B5}"/>
          </ac:spMkLst>
        </pc:spChg>
        <pc:spChg chg="add del">
          <ac:chgData name="澤田 洋典" userId="c3adea007b886439" providerId="LiveId" clId="{40CAD1FB-56A4-46CC-9B16-4A8824816E72}" dt="2023-05-05T13:08:45.561" v="1108" actId="26606"/>
          <ac:spMkLst>
            <pc:docMk/>
            <pc:sldMk cId="3863672475" sldId="293"/>
            <ac:spMk id="54" creationId="{47421797-7B77-498E-A01C-0A1194615BD5}"/>
          </ac:spMkLst>
        </pc:spChg>
        <pc:spChg chg="add del">
          <ac:chgData name="澤田 洋典" userId="c3adea007b886439" providerId="LiveId" clId="{40CAD1FB-56A4-46CC-9B16-4A8824816E72}" dt="2023-05-05T13:08:45.561" v="1108" actId="26606"/>
          <ac:spMkLst>
            <pc:docMk/>
            <pc:sldMk cId="3863672475" sldId="293"/>
            <ac:spMk id="55" creationId="{926D38EC-CD1B-456B-A813-64F8D8E71DA5}"/>
          </ac:spMkLst>
        </pc:spChg>
        <pc:spChg chg="add del">
          <ac:chgData name="澤田 洋典" userId="c3adea007b886439" providerId="LiveId" clId="{40CAD1FB-56A4-46CC-9B16-4A8824816E72}" dt="2023-05-05T13:08:45.561" v="1108" actId="26606"/>
          <ac:spMkLst>
            <pc:docMk/>
            <pc:sldMk cId="3863672475" sldId="293"/>
            <ac:spMk id="56" creationId="{2DC18E46-CA2E-43A8-A2EC-61D30FAC3678}"/>
          </ac:spMkLst>
        </pc:spChg>
        <pc:spChg chg="add del">
          <ac:chgData name="澤田 洋典" userId="c3adea007b886439" providerId="LiveId" clId="{40CAD1FB-56A4-46CC-9B16-4A8824816E72}" dt="2023-05-05T13:27:19.665" v="1138" actId="26606"/>
          <ac:spMkLst>
            <pc:docMk/>
            <pc:sldMk cId="3863672475" sldId="293"/>
            <ac:spMk id="57" creationId="{AEE537B6-098D-494F-9A54-F22CD09775CD}"/>
          </ac:spMkLst>
        </pc:spChg>
        <pc:spChg chg="add del">
          <ac:chgData name="澤田 洋典" userId="c3adea007b886439" providerId="LiveId" clId="{40CAD1FB-56A4-46CC-9B16-4A8824816E72}" dt="2023-05-05T13:27:19.665" v="1138" actId="26606"/>
          <ac:spMkLst>
            <pc:docMk/>
            <pc:sldMk cId="3863672475" sldId="293"/>
            <ac:spMk id="58" creationId="{07328FD4-8F4F-45D0-B179-C09F34FF8E4F}"/>
          </ac:spMkLst>
        </pc:spChg>
        <pc:spChg chg="add del">
          <ac:chgData name="澤田 洋典" userId="c3adea007b886439" providerId="LiveId" clId="{40CAD1FB-56A4-46CC-9B16-4A8824816E72}" dt="2023-05-05T13:27:19.665" v="1138" actId="26606"/>
          <ac:spMkLst>
            <pc:docMk/>
            <pc:sldMk cId="3863672475" sldId="293"/>
            <ac:spMk id="59" creationId="{4D22A8B8-E29F-4EB2-95D4-3C24EF234786}"/>
          </ac:spMkLst>
        </pc:spChg>
        <pc:spChg chg="add del">
          <ac:chgData name="澤田 洋典" userId="c3adea007b886439" providerId="LiveId" clId="{40CAD1FB-56A4-46CC-9B16-4A8824816E72}" dt="2023-05-05T13:27:19.665" v="1138" actId="26606"/>
          <ac:spMkLst>
            <pc:docMk/>
            <pc:sldMk cId="3863672475" sldId="293"/>
            <ac:spMk id="60" creationId="{451EF9F5-BAA7-45A5-BD84-F3184FCED115}"/>
          </ac:spMkLst>
        </pc:spChg>
        <pc:spChg chg="add del">
          <ac:chgData name="澤田 洋典" userId="c3adea007b886439" providerId="LiveId" clId="{40CAD1FB-56A4-46CC-9B16-4A8824816E72}" dt="2023-05-07T14:58:43.250" v="4694" actId="26606"/>
          <ac:spMkLst>
            <pc:docMk/>
            <pc:sldMk cId="3863672475" sldId="293"/>
            <ac:spMk id="61" creationId="{C63CD46D-4335-4BA4-842A-BF835A99CB2C}"/>
          </ac:spMkLst>
        </pc:spChg>
        <pc:spChg chg="add del">
          <ac:chgData name="澤田 洋典" userId="c3adea007b886439" providerId="LiveId" clId="{40CAD1FB-56A4-46CC-9B16-4A8824816E72}" dt="2023-05-05T13:28:03.221" v="1148" actId="26606"/>
          <ac:spMkLst>
            <pc:docMk/>
            <pc:sldMk cId="3863672475" sldId="293"/>
            <ac:spMk id="65" creationId="{282E2A95-1A08-4118-83C6-B1CA5648E075}"/>
          </ac:spMkLst>
        </pc:spChg>
        <pc:spChg chg="add del">
          <ac:chgData name="澤田 洋典" userId="c3adea007b886439" providerId="LiveId" clId="{40CAD1FB-56A4-46CC-9B16-4A8824816E72}" dt="2023-05-07T14:59:12.705" v="4695" actId="700"/>
          <ac:spMkLst>
            <pc:docMk/>
            <pc:sldMk cId="3863672475" sldId="293"/>
            <ac:spMk id="66" creationId="{4E9EDDFA-8F05-462B-8D3E-5B9C4FBC735B}"/>
          </ac:spMkLst>
        </pc:spChg>
        <pc:spChg chg="add del">
          <ac:chgData name="澤田 洋典" userId="c3adea007b886439" providerId="LiveId" clId="{40CAD1FB-56A4-46CC-9B16-4A8824816E72}" dt="2023-05-05T13:28:03.221" v="1148" actId="26606"/>
          <ac:spMkLst>
            <pc:docMk/>
            <pc:sldMk cId="3863672475" sldId="293"/>
            <ac:spMk id="67" creationId="{2FFEFC7E-85EE-4AC9-A351-FBEB13A1D622}"/>
          </ac:spMkLst>
        </pc:spChg>
        <pc:spChg chg="add del">
          <ac:chgData name="澤田 洋典" userId="c3adea007b886439" providerId="LiveId" clId="{40CAD1FB-56A4-46CC-9B16-4A8824816E72}" dt="2023-05-07T14:59:12.705" v="4695" actId="700"/>
          <ac:spMkLst>
            <pc:docMk/>
            <pc:sldMk cId="3863672475" sldId="293"/>
            <ac:spMk id="68" creationId="{143F9A23-3237-4ED6-A1E9-C0E6530E053B}"/>
          </ac:spMkLst>
        </pc:spChg>
        <pc:spChg chg="add del">
          <ac:chgData name="澤田 洋典" userId="c3adea007b886439" providerId="LiveId" clId="{40CAD1FB-56A4-46CC-9B16-4A8824816E72}" dt="2023-05-05T13:28:03.221" v="1148" actId="26606"/>
          <ac:spMkLst>
            <pc:docMk/>
            <pc:sldMk cId="3863672475" sldId="293"/>
            <ac:spMk id="69" creationId="{CB2511BB-FC4C-45F3-94EB-661D6806C942}"/>
          </ac:spMkLst>
        </pc:spChg>
        <pc:spChg chg="add del">
          <ac:chgData name="澤田 洋典" userId="c3adea007b886439" providerId="LiveId" clId="{40CAD1FB-56A4-46CC-9B16-4A8824816E72}" dt="2023-05-07T14:59:12.705" v="4695" actId="700"/>
          <ac:spMkLst>
            <pc:docMk/>
            <pc:sldMk cId="3863672475" sldId="293"/>
            <ac:spMk id="70" creationId="{C63CD46D-4335-4BA4-842A-BF835A99CB2C}"/>
          </ac:spMkLst>
        </pc:spChg>
        <pc:spChg chg="add del">
          <ac:chgData name="澤田 洋典" userId="c3adea007b886439" providerId="LiveId" clId="{40CAD1FB-56A4-46CC-9B16-4A8824816E72}" dt="2023-05-05T13:28:03.221" v="1148" actId="26606"/>
          <ac:spMkLst>
            <pc:docMk/>
            <pc:sldMk cId="3863672475" sldId="293"/>
            <ac:spMk id="71" creationId="{68DC0EC7-60EA-4BD3-BC04-D547DE1B2891}"/>
          </ac:spMkLst>
        </pc:spChg>
        <pc:spChg chg="add del">
          <ac:chgData name="澤田 洋典" userId="c3adea007b886439" providerId="LiveId" clId="{40CAD1FB-56A4-46CC-9B16-4A8824816E72}" dt="2023-05-05T13:27:51.161" v="1141" actId="26606"/>
          <ac:spMkLst>
            <pc:docMk/>
            <pc:sldMk cId="3863672475" sldId="293"/>
            <ac:spMk id="76" creationId="{0EB72A9B-FD82-4F09-BF1E-D39311D3A0E3}"/>
          </ac:spMkLst>
        </pc:spChg>
        <pc:spChg chg="add del">
          <ac:chgData name="澤田 洋典" userId="c3adea007b886439" providerId="LiveId" clId="{40CAD1FB-56A4-46CC-9B16-4A8824816E72}" dt="2023-05-05T13:27:51.161" v="1141" actId="26606"/>
          <ac:spMkLst>
            <pc:docMk/>
            <pc:sldMk cId="3863672475" sldId="293"/>
            <ac:spMk id="78" creationId="{DD39B371-6E4E-4070-AB4E-4D788405A5A6}"/>
          </ac:spMkLst>
        </pc:spChg>
        <pc:spChg chg="add del">
          <ac:chgData name="澤田 洋典" userId="c3adea007b886439" providerId="LiveId" clId="{40CAD1FB-56A4-46CC-9B16-4A8824816E72}" dt="2023-05-05T13:27:51.161" v="1141" actId="26606"/>
          <ac:spMkLst>
            <pc:docMk/>
            <pc:sldMk cId="3863672475" sldId="293"/>
            <ac:spMk id="80" creationId="{B937DAED-8BFE-4563-BB45-B5E554D70A84}"/>
          </ac:spMkLst>
        </pc:spChg>
        <pc:spChg chg="add del">
          <ac:chgData name="澤田 洋典" userId="c3adea007b886439" providerId="LiveId" clId="{40CAD1FB-56A4-46CC-9B16-4A8824816E72}" dt="2023-05-05T13:27:54.338" v="1143" actId="26606"/>
          <ac:spMkLst>
            <pc:docMk/>
            <pc:sldMk cId="3863672475" sldId="293"/>
            <ac:spMk id="82" creationId="{0EB72A9B-FD82-4F09-BF1E-D39311D3A0E3}"/>
          </ac:spMkLst>
        </pc:spChg>
        <pc:spChg chg="add del">
          <ac:chgData name="澤田 洋典" userId="c3adea007b886439" providerId="LiveId" clId="{40CAD1FB-56A4-46CC-9B16-4A8824816E72}" dt="2023-05-05T13:27:54.338" v="1143" actId="26606"/>
          <ac:spMkLst>
            <pc:docMk/>
            <pc:sldMk cId="3863672475" sldId="293"/>
            <ac:spMk id="83" creationId="{DD39B371-6E4E-4070-AB4E-4D788405A5A6}"/>
          </ac:spMkLst>
        </pc:spChg>
        <pc:spChg chg="add del">
          <ac:chgData name="澤田 洋典" userId="c3adea007b886439" providerId="LiveId" clId="{40CAD1FB-56A4-46CC-9B16-4A8824816E72}" dt="2023-05-05T13:27:54.338" v="1143" actId="26606"/>
          <ac:spMkLst>
            <pc:docMk/>
            <pc:sldMk cId="3863672475" sldId="293"/>
            <ac:spMk id="84" creationId="{B937DAED-8BFE-4563-BB45-B5E554D70A84}"/>
          </ac:spMkLst>
        </pc:spChg>
        <pc:spChg chg="add del">
          <ac:chgData name="澤田 洋典" userId="c3adea007b886439" providerId="LiveId" clId="{40CAD1FB-56A4-46CC-9B16-4A8824816E72}" dt="2023-05-05T13:27:57.486" v="1145" actId="26606"/>
          <ac:spMkLst>
            <pc:docMk/>
            <pc:sldMk cId="3863672475" sldId="293"/>
            <ac:spMk id="86" creationId="{0EB72A9B-FD82-4F09-BF1E-D39311D3A0E3}"/>
          </ac:spMkLst>
        </pc:spChg>
        <pc:spChg chg="add del">
          <ac:chgData name="澤田 洋典" userId="c3adea007b886439" providerId="LiveId" clId="{40CAD1FB-56A4-46CC-9B16-4A8824816E72}" dt="2023-05-05T13:27:57.486" v="1145" actId="26606"/>
          <ac:spMkLst>
            <pc:docMk/>
            <pc:sldMk cId="3863672475" sldId="293"/>
            <ac:spMk id="87" creationId="{DD39B371-6E4E-4070-AB4E-4D788405A5A6}"/>
          </ac:spMkLst>
        </pc:spChg>
        <pc:spChg chg="add del">
          <ac:chgData name="澤田 洋典" userId="c3adea007b886439" providerId="LiveId" clId="{40CAD1FB-56A4-46CC-9B16-4A8824816E72}" dt="2023-05-05T13:27:57.486" v="1145" actId="26606"/>
          <ac:spMkLst>
            <pc:docMk/>
            <pc:sldMk cId="3863672475" sldId="293"/>
            <ac:spMk id="88" creationId="{B937DAED-8BFE-4563-BB45-B5E554D70A84}"/>
          </ac:spMkLst>
        </pc:spChg>
        <pc:spChg chg="add del">
          <ac:chgData name="澤田 洋典" userId="c3adea007b886439" providerId="LiveId" clId="{40CAD1FB-56A4-46CC-9B16-4A8824816E72}" dt="2023-05-05T13:28:03.158" v="1147" actId="26606"/>
          <ac:spMkLst>
            <pc:docMk/>
            <pc:sldMk cId="3863672475" sldId="293"/>
            <ac:spMk id="90" creationId="{09D6CD28-D147-4DC0-A5FF-335351C7D0C9}"/>
          </ac:spMkLst>
        </pc:spChg>
        <pc:spChg chg="add del">
          <ac:chgData name="澤田 洋典" userId="c3adea007b886439" providerId="LiveId" clId="{40CAD1FB-56A4-46CC-9B16-4A8824816E72}" dt="2023-05-05T13:28:03.158" v="1147" actId="26606"/>
          <ac:spMkLst>
            <pc:docMk/>
            <pc:sldMk cId="3863672475" sldId="293"/>
            <ac:spMk id="91" creationId="{47CDDF69-9963-4CB8-8441-2D6CA2C66673}"/>
          </ac:spMkLst>
        </pc:spChg>
        <pc:spChg chg="add del">
          <ac:chgData name="澤田 洋典" userId="c3adea007b886439" providerId="LiveId" clId="{40CAD1FB-56A4-46CC-9B16-4A8824816E72}" dt="2023-05-05T13:28:03.158" v="1147" actId="26606"/>
          <ac:spMkLst>
            <pc:docMk/>
            <pc:sldMk cId="3863672475" sldId="293"/>
            <ac:spMk id="92" creationId="{58B53A5F-63B3-4E86-93F7-275390D707F1}"/>
          </ac:spMkLst>
        </pc:spChg>
        <pc:spChg chg="add del">
          <ac:chgData name="澤田 洋典" userId="c3adea007b886439" providerId="LiveId" clId="{40CAD1FB-56A4-46CC-9B16-4A8824816E72}" dt="2023-05-07T12:11:23.144" v="3629" actId="26606"/>
          <ac:spMkLst>
            <pc:docMk/>
            <pc:sldMk cId="3863672475" sldId="293"/>
            <ac:spMk id="94" creationId="{0EB72A9B-FD82-4F09-BF1E-D39311D3A0E3}"/>
          </ac:spMkLst>
        </pc:spChg>
        <pc:spChg chg="add del">
          <ac:chgData name="澤田 洋典" userId="c3adea007b886439" providerId="LiveId" clId="{40CAD1FB-56A4-46CC-9B16-4A8824816E72}" dt="2023-05-07T12:11:23.144" v="3629" actId="26606"/>
          <ac:spMkLst>
            <pc:docMk/>
            <pc:sldMk cId="3863672475" sldId="293"/>
            <ac:spMk id="95" creationId="{DD39B371-6E4E-4070-AB4E-4D788405A5A6}"/>
          </ac:spMkLst>
        </pc:spChg>
        <pc:spChg chg="add del">
          <ac:chgData name="澤田 洋典" userId="c3adea007b886439" providerId="LiveId" clId="{40CAD1FB-56A4-46CC-9B16-4A8824816E72}" dt="2023-05-07T12:11:23.144" v="3629" actId="26606"/>
          <ac:spMkLst>
            <pc:docMk/>
            <pc:sldMk cId="3863672475" sldId="293"/>
            <ac:spMk id="96" creationId="{B937DAED-8BFE-4563-BB45-B5E554D70A84}"/>
          </ac:spMkLst>
        </pc:spChg>
        <pc:spChg chg="add del">
          <ac:chgData name="澤田 洋典" userId="c3adea007b886439" providerId="LiveId" clId="{40CAD1FB-56A4-46CC-9B16-4A8824816E72}" dt="2023-05-07T14:56:52.054" v="4678" actId="26606"/>
          <ac:spMkLst>
            <pc:docMk/>
            <pc:sldMk cId="3863672475" sldId="293"/>
            <ac:spMk id="101" creationId="{0EB72A9B-FD82-4F09-BF1E-D39311D3A0E3}"/>
          </ac:spMkLst>
        </pc:spChg>
        <pc:spChg chg="add del">
          <ac:chgData name="澤田 洋典" userId="c3adea007b886439" providerId="LiveId" clId="{40CAD1FB-56A4-46CC-9B16-4A8824816E72}" dt="2023-05-07T14:56:52.054" v="4678" actId="26606"/>
          <ac:spMkLst>
            <pc:docMk/>
            <pc:sldMk cId="3863672475" sldId="293"/>
            <ac:spMk id="103" creationId="{DD39B371-6E4E-4070-AB4E-4D788405A5A6}"/>
          </ac:spMkLst>
        </pc:spChg>
        <pc:spChg chg="add del">
          <ac:chgData name="澤田 洋典" userId="c3adea007b886439" providerId="LiveId" clId="{40CAD1FB-56A4-46CC-9B16-4A8824816E72}" dt="2023-05-07T14:56:52.054" v="4678" actId="26606"/>
          <ac:spMkLst>
            <pc:docMk/>
            <pc:sldMk cId="3863672475" sldId="293"/>
            <ac:spMk id="105" creationId="{B937DAED-8BFE-4563-BB45-B5E554D70A84}"/>
          </ac:spMkLst>
        </pc:spChg>
        <pc:spChg chg="add del">
          <ac:chgData name="澤田 洋典" userId="c3adea007b886439" providerId="LiveId" clId="{40CAD1FB-56A4-46CC-9B16-4A8824816E72}" dt="2023-05-07T14:56:51.911" v="4677" actId="26606"/>
          <ac:spMkLst>
            <pc:docMk/>
            <pc:sldMk cId="3863672475" sldId="293"/>
            <ac:spMk id="107" creationId="{282E2A95-1A08-4118-83C6-B1CA5648E075}"/>
          </ac:spMkLst>
        </pc:spChg>
        <pc:spChg chg="add del">
          <ac:chgData name="澤田 洋典" userId="c3adea007b886439" providerId="LiveId" clId="{40CAD1FB-56A4-46CC-9B16-4A8824816E72}" dt="2023-05-07T14:56:51.911" v="4677" actId="26606"/>
          <ac:spMkLst>
            <pc:docMk/>
            <pc:sldMk cId="3863672475" sldId="293"/>
            <ac:spMk id="108" creationId="{2FFEFC7E-85EE-4AC9-A351-FBEB13A1D622}"/>
          </ac:spMkLst>
        </pc:spChg>
        <pc:spChg chg="add del">
          <ac:chgData name="澤田 洋典" userId="c3adea007b886439" providerId="LiveId" clId="{40CAD1FB-56A4-46CC-9B16-4A8824816E72}" dt="2023-05-07T14:56:51.911" v="4677" actId="26606"/>
          <ac:spMkLst>
            <pc:docMk/>
            <pc:sldMk cId="3863672475" sldId="293"/>
            <ac:spMk id="109" creationId="{CB2511BB-FC4C-45F3-94EB-661D6806C942}"/>
          </ac:spMkLst>
        </pc:spChg>
        <pc:spChg chg="add del">
          <ac:chgData name="澤田 洋典" userId="c3adea007b886439" providerId="LiveId" clId="{40CAD1FB-56A4-46CC-9B16-4A8824816E72}" dt="2023-05-07T14:56:26.694" v="4671" actId="26606"/>
          <ac:spMkLst>
            <pc:docMk/>
            <pc:sldMk cId="3863672475" sldId="293"/>
            <ac:spMk id="110" creationId="{282E2A95-1A08-4118-83C6-B1CA5648E075}"/>
          </ac:spMkLst>
        </pc:spChg>
        <pc:spChg chg="add del">
          <ac:chgData name="澤田 洋典" userId="c3adea007b886439" providerId="LiveId" clId="{40CAD1FB-56A4-46CC-9B16-4A8824816E72}" dt="2023-05-07T14:56:51.911" v="4677" actId="26606"/>
          <ac:spMkLst>
            <pc:docMk/>
            <pc:sldMk cId="3863672475" sldId="293"/>
            <ac:spMk id="111" creationId="{68DC0EC7-60EA-4BD3-BC04-D547DE1B2891}"/>
          </ac:spMkLst>
        </pc:spChg>
        <pc:spChg chg="add del">
          <ac:chgData name="澤田 洋典" userId="c3adea007b886439" providerId="LiveId" clId="{40CAD1FB-56A4-46CC-9B16-4A8824816E72}" dt="2023-05-07T14:56:26.694" v="4671" actId="26606"/>
          <ac:spMkLst>
            <pc:docMk/>
            <pc:sldMk cId="3863672475" sldId="293"/>
            <ac:spMk id="112" creationId="{2FFEFC7E-85EE-4AC9-A351-FBEB13A1D622}"/>
          </ac:spMkLst>
        </pc:spChg>
        <pc:spChg chg="add del">
          <ac:chgData name="澤田 洋典" userId="c3adea007b886439" providerId="LiveId" clId="{40CAD1FB-56A4-46CC-9B16-4A8824816E72}" dt="2023-05-07T14:57:25.462" v="4681" actId="700"/>
          <ac:spMkLst>
            <pc:docMk/>
            <pc:sldMk cId="3863672475" sldId="293"/>
            <ac:spMk id="113" creationId="{282E2A95-1A08-4118-83C6-B1CA5648E075}"/>
          </ac:spMkLst>
        </pc:spChg>
        <pc:spChg chg="add del">
          <ac:chgData name="澤田 洋典" userId="c3adea007b886439" providerId="LiveId" clId="{40CAD1FB-56A4-46CC-9B16-4A8824816E72}" dt="2023-05-07T14:56:26.694" v="4671" actId="26606"/>
          <ac:spMkLst>
            <pc:docMk/>
            <pc:sldMk cId="3863672475" sldId="293"/>
            <ac:spMk id="114" creationId="{CB2511BB-FC4C-45F3-94EB-661D6806C942}"/>
          </ac:spMkLst>
        </pc:spChg>
        <pc:spChg chg="add del">
          <ac:chgData name="澤田 洋典" userId="c3adea007b886439" providerId="LiveId" clId="{40CAD1FB-56A4-46CC-9B16-4A8824816E72}" dt="2023-05-07T14:57:25.462" v="4681" actId="700"/>
          <ac:spMkLst>
            <pc:docMk/>
            <pc:sldMk cId="3863672475" sldId="293"/>
            <ac:spMk id="115" creationId="{2FFEFC7E-85EE-4AC9-A351-FBEB13A1D622}"/>
          </ac:spMkLst>
        </pc:spChg>
        <pc:spChg chg="add del">
          <ac:chgData name="澤田 洋典" userId="c3adea007b886439" providerId="LiveId" clId="{40CAD1FB-56A4-46CC-9B16-4A8824816E72}" dt="2023-05-07T14:56:26.694" v="4671" actId="26606"/>
          <ac:spMkLst>
            <pc:docMk/>
            <pc:sldMk cId="3863672475" sldId="293"/>
            <ac:spMk id="116" creationId="{68DC0EC7-60EA-4BD3-BC04-D547DE1B2891}"/>
          </ac:spMkLst>
        </pc:spChg>
        <pc:spChg chg="add del">
          <ac:chgData name="澤田 洋典" userId="c3adea007b886439" providerId="LiveId" clId="{40CAD1FB-56A4-46CC-9B16-4A8824816E72}" dt="2023-05-07T14:57:25.462" v="4681" actId="700"/>
          <ac:spMkLst>
            <pc:docMk/>
            <pc:sldMk cId="3863672475" sldId="293"/>
            <ac:spMk id="117" creationId="{CB2511BB-FC4C-45F3-94EB-661D6806C942}"/>
          </ac:spMkLst>
        </pc:spChg>
        <pc:spChg chg="add del">
          <ac:chgData name="澤田 洋典" userId="c3adea007b886439" providerId="LiveId" clId="{40CAD1FB-56A4-46CC-9B16-4A8824816E72}" dt="2023-05-07T14:56:45.289" v="4673" actId="26606"/>
          <ac:spMkLst>
            <pc:docMk/>
            <pc:sldMk cId="3863672475" sldId="293"/>
            <ac:spMk id="118" creationId="{282E2A95-1A08-4118-83C6-B1CA5648E075}"/>
          </ac:spMkLst>
        </pc:spChg>
        <pc:spChg chg="add del">
          <ac:chgData name="澤田 洋典" userId="c3adea007b886439" providerId="LiveId" clId="{40CAD1FB-56A4-46CC-9B16-4A8824816E72}" dt="2023-05-07T14:56:45.289" v="4673" actId="26606"/>
          <ac:spMkLst>
            <pc:docMk/>
            <pc:sldMk cId="3863672475" sldId="293"/>
            <ac:spMk id="119" creationId="{2FFEFC7E-85EE-4AC9-A351-FBEB13A1D622}"/>
          </ac:spMkLst>
        </pc:spChg>
        <pc:spChg chg="add del">
          <ac:chgData name="澤田 洋典" userId="c3adea007b886439" providerId="LiveId" clId="{40CAD1FB-56A4-46CC-9B16-4A8824816E72}" dt="2023-05-07T14:56:45.289" v="4673" actId="26606"/>
          <ac:spMkLst>
            <pc:docMk/>
            <pc:sldMk cId="3863672475" sldId="293"/>
            <ac:spMk id="120" creationId="{CB2511BB-FC4C-45F3-94EB-661D6806C942}"/>
          </ac:spMkLst>
        </pc:spChg>
        <pc:spChg chg="add del">
          <ac:chgData name="澤田 洋典" userId="c3adea007b886439" providerId="LiveId" clId="{40CAD1FB-56A4-46CC-9B16-4A8824816E72}" dt="2023-05-07T14:56:45.289" v="4673" actId="26606"/>
          <ac:spMkLst>
            <pc:docMk/>
            <pc:sldMk cId="3863672475" sldId="293"/>
            <ac:spMk id="121" creationId="{68DC0EC7-60EA-4BD3-BC04-D547DE1B2891}"/>
          </ac:spMkLst>
        </pc:spChg>
        <pc:spChg chg="add del">
          <ac:chgData name="澤田 洋典" userId="c3adea007b886439" providerId="LiveId" clId="{40CAD1FB-56A4-46CC-9B16-4A8824816E72}" dt="2023-05-07T14:57:25.462" v="4681" actId="700"/>
          <ac:spMkLst>
            <pc:docMk/>
            <pc:sldMk cId="3863672475" sldId="293"/>
            <ac:spMk id="122" creationId="{68DC0EC7-60EA-4BD3-BC04-D547DE1B2891}"/>
          </ac:spMkLst>
        </pc:spChg>
        <pc:graphicFrameChg chg="mod ord modGraphic">
          <ac:chgData name="澤田 洋典" userId="c3adea007b886439" providerId="LiveId" clId="{40CAD1FB-56A4-46CC-9B16-4A8824816E72}" dt="2023-05-07T15:31:39.592" v="5863"/>
          <ac:graphicFrameMkLst>
            <pc:docMk/>
            <pc:sldMk cId="3863672475" sldId="293"/>
            <ac:graphicFrameMk id="28" creationId="{3FCB7426-86E0-6D5B-4E3E-ACBFA78B8DD7}"/>
          </ac:graphicFrameMkLst>
        </pc:graphicFrameChg>
        <pc:picChg chg="add del mod ord">
          <ac:chgData name="澤田 洋典" userId="c3adea007b886439" providerId="LiveId" clId="{40CAD1FB-56A4-46CC-9B16-4A8824816E72}" dt="2023-05-07T15:00:08.560" v="4698" actId="21"/>
          <ac:picMkLst>
            <pc:docMk/>
            <pc:sldMk cId="3863672475" sldId="293"/>
            <ac:picMk id="6" creationId="{91B7B80B-1D91-8253-D60C-E33C0F299439}"/>
          </ac:picMkLst>
        </pc:picChg>
        <pc:picChg chg="add del mod ord">
          <ac:chgData name="澤田 洋典" userId="c3adea007b886439" providerId="LiveId" clId="{40CAD1FB-56A4-46CC-9B16-4A8824816E72}" dt="2023-05-05T13:27:34.982" v="1139" actId="478"/>
          <ac:picMkLst>
            <pc:docMk/>
            <pc:sldMk cId="3863672475" sldId="293"/>
            <ac:picMk id="11" creationId="{3AB3A819-2F2E-9585-B3D2-1AD659811140}"/>
          </ac:picMkLst>
        </pc:picChg>
      </pc:sldChg>
      <pc:sldChg chg="addSp delSp modSp add del mod">
        <pc:chgData name="澤田 洋典" userId="c3adea007b886439" providerId="LiveId" clId="{40CAD1FB-56A4-46CC-9B16-4A8824816E72}" dt="2023-05-08T09:23:57.290" v="7700" actId="47"/>
        <pc:sldMkLst>
          <pc:docMk/>
          <pc:sldMk cId="2926216421" sldId="294"/>
        </pc:sldMkLst>
        <pc:spChg chg="mod">
          <ac:chgData name="澤田 洋典" userId="c3adea007b886439" providerId="LiveId" clId="{40CAD1FB-56A4-46CC-9B16-4A8824816E72}" dt="2023-05-05T13:02:20.347" v="833" actId="26606"/>
          <ac:spMkLst>
            <pc:docMk/>
            <pc:sldMk cId="2926216421" sldId="294"/>
            <ac:spMk id="2" creationId="{41BA1E64-C26E-5364-8D15-11B0FD473201}"/>
          </ac:spMkLst>
        </pc:spChg>
        <pc:spChg chg="add del">
          <ac:chgData name="澤田 洋典" userId="c3adea007b886439" providerId="LiveId" clId="{40CAD1FB-56A4-46CC-9B16-4A8824816E72}" dt="2023-05-05T13:02:20.347" v="833" actId="26606"/>
          <ac:spMkLst>
            <pc:docMk/>
            <pc:sldMk cId="2926216421" sldId="294"/>
            <ac:spMk id="48" creationId="{A2AD6B69-E0A0-476D-9EE1-6B69F04C59F8}"/>
          </ac:spMkLst>
        </pc:spChg>
        <pc:spChg chg="add del">
          <ac:chgData name="澤田 洋典" userId="c3adea007b886439" providerId="LiveId" clId="{40CAD1FB-56A4-46CC-9B16-4A8824816E72}" dt="2023-05-05T13:02:20.347" v="833" actId="26606"/>
          <ac:spMkLst>
            <pc:docMk/>
            <pc:sldMk cId="2926216421" sldId="294"/>
            <ac:spMk id="50" creationId="{16BE10A1-AD5F-4AB3-8A94-41D62B494ADB}"/>
          </ac:spMkLst>
        </pc:spChg>
        <pc:spChg chg="add del">
          <ac:chgData name="澤田 洋典" userId="c3adea007b886439" providerId="LiveId" clId="{40CAD1FB-56A4-46CC-9B16-4A8824816E72}" dt="2023-05-05T13:02:20.347" v="833" actId="26606"/>
          <ac:spMkLst>
            <pc:docMk/>
            <pc:sldMk cId="2926216421" sldId="294"/>
            <ac:spMk id="52" creationId="{5684BFFE-6A90-4311-ACD5-B34177D46462}"/>
          </ac:spMkLst>
        </pc:spChg>
        <pc:spChg chg="add del">
          <ac:chgData name="澤田 洋典" userId="c3adea007b886439" providerId="LiveId" clId="{40CAD1FB-56A4-46CC-9B16-4A8824816E72}" dt="2023-05-05T13:02:20.302" v="832" actId="26606"/>
          <ac:spMkLst>
            <pc:docMk/>
            <pc:sldMk cId="2926216421" sldId="294"/>
            <ac:spMk id="57" creationId="{0EB72A9B-FD82-4F09-BF1E-D39311D3A0E3}"/>
          </ac:spMkLst>
        </pc:spChg>
        <pc:spChg chg="add del">
          <ac:chgData name="澤田 洋典" userId="c3adea007b886439" providerId="LiveId" clId="{40CAD1FB-56A4-46CC-9B16-4A8824816E72}" dt="2023-05-05T13:02:20.302" v="832" actId="26606"/>
          <ac:spMkLst>
            <pc:docMk/>
            <pc:sldMk cId="2926216421" sldId="294"/>
            <ac:spMk id="59" creationId="{DD39B371-6E4E-4070-AB4E-4D788405A5A6}"/>
          </ac:spMkLst>
        </pc:spChg>
        <pc:spChg chg="add del">
          <ac:chgData name="澤田 洋典" userId="c3adea007b886439" providerId="LiveId" clId="{40CAD1FB-56A4-46CC-9B16-4A8824816E72}" dt="2023-05-05T13:02:20.302" v="832" actId="26606"/>
          <ac:spMkLst>
            <pc:docMk/>
            <pc:sldMk cId="2926216421" sldId="294"/>
            <ac:spMk id="61" creationId="{B937DAED-8BFE-4563-BB45-B5E554D70A84}"/>
          </ac:spMkLst>
        </pc:spChg>
        <pc:spChg chg="add">
          <ac:chgData name="澤田 洋典" userId="c3adea007b886439" providerId="LiveId" clId="{40CAD1FB-56A4-46CC-9B16-4A8824816E72}" dt="2023-05-05T13:02:20.347" v="833" actId="26606"/>
          <ac:spMkLst>
            <pc:docMk/>
            <pc:sldMk cId="2926216421" sldId="294"/>
            <ac:spMk id="63" creationId="{0EB72A9B-FD82-4F09-BF1E-D39311D3A0E3}"/>
          </ac:spMkLst>
        </pc:spChg>
        <pc:spChg chg="add">
          <ac:chgData name="澤田 洋典" userId="c3adea007b886439" providerId="LiveId" clId="{40CAD1FB-56A4-46CC-9B16-4A8824816E72}" dt="2023-05-05T13:02:20.347" v="833" actId="26606"/>
          <ac:spMkLst>
            <pc:docMk/>
            <pc:sldMk cId="2926216421" sldId="294"/>
            <ac:spMk id="64" creationId="{DD39B371-6E4E-4070-AB4E-4D788405A5A6}"/>
          </ac:spMkLst>
        </pc:spChg>
        <pc:spChg chg="add">
          <ac:chgData name="澤田 洋典" userId="c3adea007b886439" providerId="LiveId" clId="{40CAD1FB-56A4-46CC-9B16-4A8824816E72}" dt="2023-05-05T13:02:20.347" v="833" actId="26606"/>
          <ac:spMkLst>
            <pc:docMk/>
            <pc:sldMk cId="2926216421" sldId="294"/>
            <ac:spMk id="65" creationId="{B937DAED-8BFE-4563-BB45-B5E554D70A84}"/>
          </ac:spMkLst>
        </pc:spChg>
        <pc:graphicFrameChg chg="mod modGraphic">
          <ac:chgData name="澤田 洋典" userId="c3adea007b886439" providerId="LiveId" clId="{40CAD1FB-56A4-46CC-9B16-4A8824816E72}" dt="2023-05-07T16:03:50.758" v="6384" actId="20577"/>
          <ac:graphicFrameMkLst>
            <pc:docMk/>
            <pc:sldMk cId="2926216421" sldId="294"/>
            <ac:graphicFrameMk id="25" creationId="{1BC88CB2-47F7-F7AC-1629-F05B8A0519D4}"/>
          </ac:graphicFrameMkLst>
        </pc:graphicFrameChg>
      </pc:sldChg>
      <pc:sldChg chg="addSp delSp modSp del mod setBg setClrOvrMap">
        <pc:chgData name="澤田 洋典" userId="c3adea007b886439" providerId="LiveId" clId="{40CAD1FB-56A4-46CC-9B16-4A8824816E72}" dt="2023-05-05T12:26:23.903" v="62" actId="47"/>
        <pc:sldMkLst>
          <pc:docMk/>
          <pc:sldMk cId="1885585508" sldId="295"/>
        </pc:sldMkLst>
        <pc:spChg chg="mod ord">
          <ac:chgData name="澤田 洋典" userId="c3adea007b886439" providerId="LiveId" clId="{40CAD1FB-56A4-46CC-9B16-4A8824816E72}" dt="2023-05-05T12:24:01.062" v="57" actId="26606"/>
          <ac:spMkLst>
            <pc:docMk/>
            <pc:sldMk cId="1885585508" sldId="295"/>
            <ac:spMk id="2" creationId="{1D9695BB-8F78-8355-B007-65FA0BC5B0FB}"/>
          </ac:spMkLst>
        </pc:spChg>
        <pc:spChg chg="del">
          <ac:chgData name="澤田 洋典" userId="c3adea007b886439" providerId="LiveId" clId="{40CAD1FB-56A4-46CC-9B16-4A8824816E72}" dt="2023-05-05T05:22:49.832" v="0"/>
          <ac:spMkLst>
            <pc:docMk/>
            <pc:sldMk cId="1885585508" sldId="295"/>
            <ac:spMk id="3" creationId="{895FEE04-2375-AC52-B3B2-8577681D7BC5}"/>
          </ac:spMkLst>
        </pc:spChg>
        <pc:spChg chg="add del mod">
          <ac:chgData name="澤田 洋典" userId="c3adea007b886439" providerId="LiveId" clId="{40CAD1FB-56A4-46CC-9B16-4A8824816E72}" dt="2023-05-05T05:29:13.958" v="2"/>
          <ac:spMkLst>
            <pc:docMk/>
            <pc:sldMk cId="1885585508" sldId="295"/>
            <ac:spMk id="6" creationId="{49BD3D98-2F7A-DF61-64AA-5BF959D1034D}"/>
          </ac:spMkLst>
        </pc:spChg>
        <pc:spChg chg="add del">
          <ac:chgData name="澤田 洋典" userId="c3adea007b886439" providerId="LiveId" clId="{40CAD1FB-56A4-46CC-9B16-4A8824816E72}" dt="2023-05-05T05:30:47.834" v="17" actId="26606"/>
          <ac:spMkLst>
            <pc:docMk/>
            <pc:sldMk cId="1885585508" sldId="295"/>
            <ac:spMk id="12" creationId="{CF94C447-7F29-6A22-CDAA-971D2EA38DC6}"/>
          </ac:spMkLst>
        </pc:spChg>
        <pc:spChg chg="add del">
          <ac:chgData name="澤田 洋典" userId="c3adea007b886439" providerId="LiveId" clId="{40CAD1FB-56A4-46CC-9B16-4A8824816E72}" dt="2023-05-05T05:30:50.578" v="19" actId="26606"/>
          <ac:spMkLst>
            <pc:docMk/>
            <pc:sldMk cId="1885585508" sldId="295"/>
            <ac:spMk id="13" creationId="{904DB13E-F722-4ED6-BB00-556651E95281}"/>
          </ac:spMkLst>
        </pc:spChg>
        <pc:spChg chg="add del">
          <ac:chgData name="澤田 洋典" userId="c3adea007b886439" providerId="LiveId" clId="{40CAD1FB-56A4-46CC-9B16-4A8824816E72}" dt="2023-05-05T05:30:47.834" v="17" actId="26606"/>
          <ac:spMkLst>
            <pc:docMk/>
            <pc:sldMk cId="1885585508" sldId="295"/>
            <ac:spMk id="15" creationId="{78632963-757B-40C2-BB84-FC6107A54DAD}"/>
          </ac:spMkLst>
        </pc:spChg>
        <pc:spChg chg="add del">
          <ac:chgData name="澤田 洋典" userId="c3adea007b886439" providerId="LiveId" clId="{40CAD1FB-56A4-46CC-9B16-4A8824816E72}" dt="2023-05-05T05:30:47.834" v="17" actId="26606"/>
          <ac:spMkLst>
            <pc:docMk/>
            <pc:sldMk cId="1885585508" sldId="295"/>
            <ac:spMk id="17" creationId="{2853AE55-7E35-44B0-89F1-3F52B262AF33}"/>
          </ac:spMkLst>
        </pc:spChg>
        <pc:spChg chg="add del">
          <ac:chgData name="澤田 洋典" userId="c3adea007b886439" providerId="LiveId" clId="{40CAD1FB-56A4-46CC-9B16-4A8824816E72}" dt="2023-05-05T05:30:47.834" v="17" actId="26606"/>
          <ac:spMkLst>
            <pc:docMk/>
            <pc:sldMk cId="1885585508" sldId="295"/>
            <ac:spMk id="19" creationId="{DBC4BE4D-4B50-4F51-9F85-4B5D60B02D81}"/>
          </ac:spMkLst>
        </pc:spChg>
        <pc:spChg chg="add del">
          <ac:chgData name="澤田 洋典" userId="c3adea007b886439" providerId="LiveId" clId="{40CAD1FB-56A4-46CC-9B16-4A8824816E72}" dt="2023-05-05T05:31:50.972" v="44" actId="26606"/>
          <ac:spMkLst>
            <pc:docMk/>
            <pc:sldMk cId="1885585508" sldId="295"/>
            <ac:spMk id="23" creationId="{4D37A8D7-D2CC-4162-895A-C3ECA645FB09}"/>
          </ac:spMkLst>
        </pc:spChg>
        <pc:spChg chg="add del">
          <ac:chgData name="澤田 洋典" userId="c3adea007b886439" providerId="LiveId" clId="{40CAD1FB-56A4-46CC-9B16-4A8824816E72}" dt="2023-05-05T05:30:50.578" v="19" actId="26606"/>
          <ac:spMkLst>
            <pc:docMk/>
            <pc:sldMk cId="1885585508" sldId="295"/>
            <ac:spMk id="25" creationId="{66A413F7-FFE1-42E7-8C6C-E9CCC477F811}"/>
          </ac:spMkLst>
        </pc:spChg>
        <pc:spChg chg="add del">
          <ac:chgData name="澤田 洋典" userId="c3adea007b886439" providerId="LiveId" clId="{40CAD1FB-56A4-46CC-9B16-4A8824816E72}" dt="2023-05-05T05:30:50.578" v="19" actId="26606"/>
          <ac:spMkLst>
            <pc:docMk/>
            <pc:sldMk cId="1885585508" sldId="295"/>
            <ac:spMk id="26" creationId="{A6020133-135E-4D08-9F4A-D76B87578CCD}"/>
          </ac:spMkLst>
        </pc:spChg>
        <pc:spChg chg="add del">
          <ac:chgData name="澤田 洋典" userId="c3adea007b886439" providerId="LiveId" clId="{40CAD1FB-56A4-46CC-9B16-4A8824816E72}" dt="2023-05-05T05:30:50.578" v="19" actId="26606"/>
          <ac:spMkLst>
            <pc:docMk/>
            <pc:sldMk cId="1885585508" sldId="295"/>
            <ac:spMk id="27" creationId="{BCE0B0FD-3413-40CC-A7D8-6A5058608D3C}"/>
          </ac:spMkLst>
        </pc:spChg>
        <pc:spChg chg="add del">
          <ac:chgData name="澤田 洋典" userId="c3adea007b886439" providerId="LiveId" clId="{40CAD1FB-56A4-46CC-9B16-4A8824816E72}" dt="2023-05-05T05:30:50.578" v="19" actId="26606"/>
          <ac:spMkLst>
            <pc:docMk/>
            <pc:sldMk cId="1885585508" sldId="295"/>
            <ac:spMk id="28" creationId="{0E7CA313-2F4B-4574-8399-12EF6A1BF292}"/>
          </ac:spMkLst>
        </pc:spChg>
        <pc:spChg chg="add del">
          <ac:chgData name="澤田 洋典" userId="c3adea007b886439" providerId="LiveId" clId="{40CAD1FB-56A4-46CC-9B16-4A8824816E72}" dt="2023-05-05T05:30:50.578" v="19" actId="26606"/>
          <ac:spMkLst>
            <pc:docMk/>
            <pc:sldMk cId="1885585508" sldId="295"/>
            <ac:spMk id="29" creationId="{50C4C044-5B1C-40C8-8C7B-AA5E6D879D3E}"/>
          </ac:spMkLst>
        </pc:spChg>
        <pc:spChg chg="add del">
          <ac:chgData name="澤田 洋典" userId="c3adea007b886439" providerId="LiveId" clId="{40CAD1FB-56A4-46CC-9B16-4A8824816E72}" dt="2023-05-05T05:30:50.578" v="19" actId="26606"/>
          <ac:spMkLst>
            <pc:docMk/>
            <pc:sldMk cId="1885585508" sldId="295"/>
            <ac:spMk id="30" creationId="{2644B391-9BFE-445C-A9EC-F544BB85FBC7}"/>
          </ac:spMkLst>
        </pc:spChg>
        <pc:spChg chg="add del">
          <ac:chgData name="澤田 洋典" userId="c3adea007b886439" providerId="LiveId" clId="{40CAD1FB-56A4-46CC-9B16-4A8824816E72}" dt="2023-05-05T05:30:50.578" v="19" actId="26606"/>
          <ac:spMkLst>
            <pc:docMk/>
            <pc:sldMk cId="1885585508" sldId="295"/>
            <ac:spMk id="32" creationId="{80F26E69-87D9-4655-AE7B-280A87AA3CAD}"/>
          </ac:spMkLst>
        </pc:spChg>
        <pc:spChg chg="add del">
          <ac:chgData name="澤田 洋典" userId="c3adea007b886439" providerId="LiveId" clId="{40CAD1FB-56A4-46CC-9B16-4A8824816E72}" dt="2023-05-05T05:31:50.972" v="44" actId="26606"/>
          <ac:spMkLst>
            <pc:docMk/>
            <pc:sldMk cId="1885585508" sldId="295"/>
            <ac:spMk id="36" creationId="{77B2BA5B-1894-4AF7-A31A-68B310384EB4}"/>
          </ac:spMkLst>
        </pc:spChg>
        <pc:spChg chg="add del">
          <ac:chgData name="澤田 洋典" userId="c3adea007b886439" providerId="LiveId" clId="{40CAD1FB-56A4-46CC-9B16-4A8824816E72}" dt="2023-05-05T05:31:50.972" v="44" actId="26606"/>
          <ac:spMkLst>
            <pc:docMk/>
            <pc:sldMk cId="1885585508" sldId="295"/>
            <ac:spMk id="37" creationId="{3F8292AA-2164-4B18-AEBD-CC13F4CA6F02}"/>
          </ac:spMkLst>
        </pc:spChg>
        <pc:spChg chg="add del">
          <ac:chgData name="澤田 洋典" userId="c3adea007b886439" providerId="LiveId" clId="{40CAD1FB-56A4-46CC-9B16-4A8824816E72}" dt="2023-05-05T05:31:50.972" v="44" actId="26606"/>
          <ac:spMkLst>
            <pc:docMk/>
            <pc:sldMk cId="1885585508" sldId="295"/>
            <ac:spMk id="38" creationId="{492E3DD6-EE3F-4714-B087-11DF4E1FBC37}"/>
          </ac:spMkLst>
        </pc:spChg>
        <pc:spChg chg="add del mod ord">
          <ac:chgData name="澤田 洋典" userId="c3adea007b886439" providerId="LiveId" clId="{40CAD1FB-56A4-46CC-9B16-4A8824816E72}" dt="2023-05-05T12:22:13.451" v="45" actId="22"/>
          <ac:spMkLst>
            <pc:docMk/>
            <pc:sldMk cId="1885585508" sldId="295"/>
            <ac:spMk id="39" creationId="{764DCF1D-BB7A-5E4A-6A4F-042A25B86943}"/>
          </ac:spMkLst>
        </pc:spChg>
        <pc:spChg chg="add del">
          <ac:chgData name="澤田 洋典" userId="c3adea007b886439" providerId="LiveId" clId="{40CAD1FB-56A4-46CC-9B16-4A8824816E72}" dt="2023-05-05T05:31:50.972" v="44" actId="26606"/>
          <ac:spMkLst>
            <pc:docMk/>
            <pc:sldMk cId="1885585508" sldId="295"/>
            <ac:spMk id="40" creationId="{25B8B2C1-56D3-48CF-B950-1C2F68E19831}"/>
          </ac:spMkLst>
        </pc:spChg>
        <pc:spChg chg="add del">
          <ac:chgData name="澤田 洋典" userId="c3adea007b886439" providerId="LiveId" clId="{40CAD1FB-56A4-46CC-9B16-4A8824816E72}" dt="2023-05-05T05:31:50.967" v="43" actId="26606"/>
          <ac:spMkLst>
            <pc:docMk/>
            <pc:sldMk cId="1885585508" sldId="295"/>
            <ac:spMk id="45" creationId="{CD7B8A97-A55C-4B63-9224-277C84F4B6BD}"/>
          </ac:spMkLst>
        </pc:spChg>
        <pc:spChg chg="add del">
          <ac:chgData name="澤田 洋典" userId="c3adea007b886439" providerId="LiveId" clId="{40CAD1FB-56A4-46CC-9B16-4A8824816E72}" dt="2023-05-05T05:31:50.967" v="43" actId="26606"/>
          <ac:spMkLst>
            <pc:docMk/>
            <pc:sldMk cId="1885585508" sldId="295"/>
            <ac:spMk id="47" creationId="{64E8C82B-29EE-43B6-90D9-4C3463486DBF}"/>
          </ac:spMkLst>
        </pc:spChg>
        <pc:spChg chg="add del">
          <ac:chgData name="澤田 洋典" userId="c3adea007b886439" providerId="LiveId" clId="{40CAD1FB-56A4-46CC-9B16-4A8824816E72}" dt="2023-05-05T05:31:50.967" v="43" actId="26606"/>
          <ac:spMkLst>
            <pc:docMk/>
            <pc:sldMk cId="1885585508" sldId="295"/>
            <ac:spMk id="49" creationId="{C6E2D67D-01A2-4277-8EA0-1560E7E95275}"/>
          </ac:spMkLst>
        </pc:spChg>
        <pc:spChg chg="add del">
          <ac:chgData name="澤田 洋典" userId="c3adea007b886439" providerId="LiveId" clId="{40CAD1FB-56A4-46CC-9B16-4A8824816E72}" dt="2023-05-05T05:31:50.967" v="43" actId="26606"/>
          <ac:spMkLst>
            <pc:docMk/>
            <pc:sldMk cId="1885585508" sldId="295"/>
            <ac:spMk id="51" creationId="{66A5D548-4865-4D5F-97A6-2D8C1657B26C}"/>
          </ac:spMkLst>
        </pc:spChg>
        <pc:spChg chg="add del">
          <ac:chgData name="澤田 洋典" userId="c3adea007b886439" providerId="LiveId" clId="{40CAD1FB-56A4-46CC-9B16-4A8824816E72}" dt="2023-05-05T05:31:50.967" v="43" actId="26606"/>
          <ac:spMkLst>
            <pc:docMk/>
            <pc:sldMk cId="1885585508" sldId="295"/>
            <ac:spMk id="53" creationId="{EFFB280C-BA0C-49DC-926F-5BB41ADF0A23}"/>
          </ac:spMkLst>
        </pc:spChg>
        <pc:spChg chg="add del">
          <ac:chgData name="澤田 洋典" userId="c3adea007b886439" providerId="LiveId" clId="{40CAD1FB-56A4-46CC-9B16-4A8824816E72}" dt="2023-05-05T12:24:01.062" v="57" actId="26606"/>
          <ac:spMkLst>
            <pc:docMk/>
            <pc:sldMk cId="1885585508" sldId="295"/>
            <ac:spMk id="55" creationId="{77B2BA5B-1894-4AF7-A31A-68B310384EB4}"/>
          </ac:spMkLst>
        </pc:spChg>
        <pc:spChg chg="add del">
          <ac:chgData name="澤田 洋典" userId="c3adea007b886439" providerId="LiveId" clId="{40CAD1FB-56A4-46CC-9B16-4A8824816E72}" dt="2023-05-05T12:24:01.062" v="57" actId="26606"/>
          <ac:spMkLst>
            <pc:docMk/>
            <pc:sldMk cId="1885585508" sldId="295"/>
            <ac:spMk id="56" creationId="{3F8292AA-2164-4B18-AEBD-CC13F4CA6F02}"/>
          </ac:spMkLst>
        </pc:spChg>
        <pc:spChg chg="add del">
          <ac:chgData name="澤田 洋典" userId="c3adea007b886439" providerId="LiveId" clId="{40CAD1FB-56A4-46CC-9B16-4A8824816E72}" dt="2023-05-05T12:24:01.062" v="57" actId="26606"/>
          <ac:spMkLst>
            <pc:docMk/>
            <pc:sldMk cId="1885585508" sldId="295"/>
            <ac:spMk id="57" creationId="{492E3DD6-EE3F-4714-B087-11DF4E1FBC37}"/>
          </ac:spMkLst>
        </pc:spChg>
        <pc:spChg chg="add del">
          <ac:chgData name="澤田 洋典" userId="c3adea007b886439" providerId="LiveId" clId="{40CAD1FB-56A4-46CC-9B16-4A8824816E72}" dt="2023-05-05T12:24:01.062" v="57" actId="26606"/>
          <ac:spMkLst>
            <pc:docMk/>
            <pc:sldMk cId="1885585508" sldId="295"/>
            <ac:spMk id="58" creationId="{25B8B2C1-56D3-48CF-B950-1C2F68E19831}"/>
          </ac:spMkLst>
        </pc:spChg>
        <pc:spChg chg="add del">
          <ac:chgData name="澤田 洋典" userId="c3adea007b886439" providerId="LiveId" clId="{40CAD1FB-56A4-46CC-9B16-4A8824816E72}" dt="2023-05-05T12:24:01.062" v="57" actId="26606"/>
          <ac:spMkLst>
            <pc:docMk/>
            <pc:sldMk cId="1885585508" sldId="295"/>
            <ac:spMk id="59" creationId="{4D37A8D7-D2CC-4162-895A-C3ECA645FB09}"/>
          </ac:spMkLst>
        </pc:spChg>
        <pc:spChg chg="add">
          <ac:chgData name="澤田 洋典" userId="c3adea007b886439" providerId="LiveId" clId="{40CAD1FB-56A4-46CC-9B16-4A8824816E72}" dt="2023-05-05T12:24:01.062" v="57" actId="26606"/>
          <ac:spMkLst>
            <pc:docMk/>
            <pc:sldMk cId="1885585508" sldId="295"/>
            <ac:spMk id="63" creationId="{8ECD8A8B-FBC5-5980-D414-10CC097640E4}"/>
          </ac:spMkLst>
        </pc:spChg>
        <pc:spChg chg="add del">
          <ac:chgData name="澤田 洋典" userId="c3adea007b886439" providerId="LiveId" clId="{40CAD1FB-56A4-46CC-9B16-4A8824816E72}" dt="2023-05-05T12:24:01.056" v="56" actId="26606"/>
          <ac:spMkLst>
            <pc:docMk/>
            <pc:sldMk cId="1885585508" sldId="295"/>
            <ac:spMk id="64" creationId="{904DB13E-F722-4ED6-BB00-556651E95281}"/>
          </ac:spMkLst>
        </pc:spChg>
        <pc:spChg chg="add del">
          <ac:chgData name="澤田 洋典" userId="c3adea007b886439" providerId="LiveId" clId="{40CAD1FB-56A4-46CC-9B16-4A8824816E72}" dt="2023-05-05T12:24:01.056" v="56" actId="26606"/>
          <ac:spMkLst>
            <pc:docMk/>
            <pc:sldMk cId="1885585508" sldId="295"/>
            <ac:spMk id="66" creationId="{1E8D93C5-28EB-42D0-86CE-D804955653CC}"/>
          </ac:spMkLst>
        </pc:spChg>
        <pc:spChg chg="add del">
          <ac:chgData name="澤田 洋典" userId="c3adea007b886439" providerId="LiveId" clId="{40CAD1FB-56A4-46CC-9B16-4A8824816E72}" dt="2023-05-05T12:24:01.056" v="56" actId="26606"/>
          <ac:spMkLst>
            <pc:docMk/>
            <pc:sldMk cId="1885585508" sldId="295"/>
            <ac:spMk id="68" creationId="{AB1B1E7D-F76D-4744-AF85-239E6998A4C5}"/>
          </ac:spMkLst>
        </pc:spChg>
        <pc:spChg chg="add del">
          <ac:chgData name="澤田 洋典" userId="c3adea007b886439" providerId="LiveId" clId="{40CAD1FB-56A4-46CC-9B16-4A8824816E72}" dt="2023-05-05T12:24:01.056" v="56" actId="26606"/>
          <ac:spMkLst>
            <pc:docMk/>
            <pc:sldMk cId="1885585508" sldId="295"/>
            <ac:spMk id="70" creationId="{3BB65211-00DB-45B6-A223-033B2D19CBE8}"/>
          </ac:spMkLst>
        </pc:spChg>
        <pc:spChg chg="add del">
          <ac:chgData name="澤田 洋典" userId="c3adea007b886439" providerId="LiveId" clId="{40CAD1FB-56A4-46CC-9B16-4A8824816E72}" dt="2023-05-05T12:24:01.056" v="56" actId="26606"/>
          <ac:spMkLst>
            <pc:docMk/>
            <pc:sldMk cId="1885585508" sldId="295"/>
            <ac:spMk id="77" creationId="{EA4E4267-CAF0-4C38-8DC6-CD3B1A9F046E}"/>
          </ac:spMkLst>
        </pc:spChg>
        <pc:spChg chg="add del">
          <ac:chgData name="澤田 洋典" userId="c3adea007b886439" providerId="LiveId" clId="{40CAD1FB-56A4-46CC-9B16-4A8824816E72}" dt="2023-05-05T12:24:01.056" v="56" actId="26606"/>
          <ac:spMkLst>
            <pc:docMk/>
            <pc:sldMk cId="1885585508" sldId="295"/>
            <ac:spMk id="79" creationId="{0EE3ACC5-126D-4BA4-8B45-7F0B5B839C51}"/>
          </ac:spMkLst>
        </pc:spChg>
        <pc:spChg chg="add del">
          <ac:chgData name="澤田 洋典" userId="c3adea007b886439" providerId="LiveId" clId="{40CAD1FB-56A4-46CC-9B16-4A8824816E72}" dt="2023-05-05T12:24:01.056" v="56" actId="26606"/>
          <ac:spMkLst>
            <pc:docMk/>
            <pc:sldMk cId="1885585508" sldId="295"/>
            <ac:spMk id="81" creationId="{AB2868F7-FE10-4289-A5BD-90763C7A2F5A}"/>
          </ac:spMkLst>
        </pc:spChg>
        <pc:spChg chg="add del">
          <ac:chgData name="澤田 洋典" userId="c3adea007b886439" providerId="LiveId" clId="{40CAD1FB-56A4-46CC-9B16-4A8824816E72}" dt="2023-05-05T12:24:01.056" v="56" actId="26606"/>
          <ac:spMkLst>
            <pc:docMk/>
            <pc:sldMk cId="1885585508" sldId="295"/>
            <ac:spMk id="83" creationId="{BD94142C-10EE-487C-A327-404FDF358F22}"/>
          </ac:spMkLst>
        </pc:spChg>
        <pc:spChg chg="add del">
          <ac:chgData name="澤田 洋典" userId="c3adea007b886439" providerId="LiveId" clId="{40CAD1FB-56A4-46CC-9B16-4A8824816E72}" dt="2023-05-05T12:24:01.056" v="56" actId="26606"/>
          <ac:spMkLst>
            <pc:docMk/>
            <pc:sldMk cId="1885585508" sldId="295"/>
            <ac:spMk id="85" creationId="{5F7FAC2D-7A74-4939-A917-A1A5AF935685}"/>
          </ac:spMkLst>
        </pc:spChg>
        <pc:spChg chg="add del">
          <ac:chgData name="澤田 洋典" userId="c3adea007b886439" providerId="LiveId" clId="{40CAD1FB-56A4-46CC-9B16-4A8824816E72}" dt="2023-05-05T12:24:01.056" v="56" actId="26606"/>
          <ac:spMkLst>
            <pc:docMk/>
            <pc:sldMk cId="1885585508" sldId="295"/>
            <ac:spMk id="87" creationId="{BA53A868-C420-4BAE-9244-EC162AF05CFC}"/>
          </ac:spMkLst>
        </pc:spChg>
        <pc:spChg chg="add">
          <ac:chgData name="澤田 洋典" userId="c3adea007b886439" providerId="LiveId" clId="{40CAD1FB-56A4-46CC-9B16-4A8824816E72}" dt="2023-05-05T12:24:01.062" v="57" actId="26606"/>
          <ac:spMkLst>
            <pc:docMk/>
            <pc:sldMk cId="1885585508" sldId="295"/>
            <ac:spMk id="95" creationId="{282E2A95-1A08-4118-83C6-B1CA5648E075}"/>
          </ac:spMkLst>
        </pc:spChg>
        <pc:spChg chg="add">
          <ac:chgData name="澤田 洋典" userId="c3adea007b886439" providerId="LiveId" clId="{40CAD1FB-56A4-46CC-9B16-4A8824816E72}" dt="2023-05-05T12:24:01.062" v="57" actId="26606"/>
          <ac:spMkLst>
            <pc:docMk/>
            <pc:sldMk cId="1885585508" sldId="295"/>
            <ac:spMk id="96" creationId="{2FFEFC7E-85EE-4AC9-A351-FBEB13A1D622}"/>
          </ac:spMkLst>
        </pc:spChg>
        <pc:spChg chg="add">
          <ac:chgData name="澤田 洋典" userId="c3adea007b886439" providerId="LiveId" clId="{40CAD1FB-56A4-46CC-9B16-4A8824816E72}" dt="2023-05-05T12:24:01.062" v="57" actId="26606"/>
          <ac:spMkLst>
            <pc:docMk/>
            <pc:sldMk cId="1885585508" sldId="295"/>
            <ac:spMk id="97" creationId="{CB2511BB-FC4C-45F3-94EB-661D6806C942}"/>
          </ac:spMkLst>
        </pc:spChg>
        <pc:spChg chg="add">
          <ac:chgData name="澤田 洋典" userId="c3adea007b886439" providerId="LiveId" clId="{40CAD1FB-56A4-46CC-9B16-4A8824816E72}" dt="2023-05-05T12:24:01.062" v="57" actId="26606"/>
          <ac:spMkLst>
            <pc:docMk/>
            <pc:sldMk cId="1885585508" sldId="295"/>
            <ac:spMk id="98" creationId="{68DC0EC7-60EA-4BD3-BC04-D547DE1B2891}"/>
          </ac:spMkLst>
        </pc:spChg>
        <pc:grpChg chg="add del">
          <ac:chgData name="澤田 洋典" userId="c3adea007b886439" providerId="LiveId" clId="{40CAD1FB-56A4-46CC-9B16-4A8824816E72}" dt="2023-05-05T05:30:50.578" v="19" actId="26606"/>
          <ac:grpSpMkLst>
            <pc:docMk/>
            <pc:sldMk cId="1885585508" sldId="295"/>
            <ac:grpSpMk id="21" creationId="{E26428D7-C6F3-473D-A360-A3F5C3E8728C}"/>
          </ac:grpSpMkLst>
        </pc:grpChg>
        <pc:grpChg chg="add del">
          <ac:chgData name="澤田 洋典" userId="c3adea007b886439" providerId="LiveId" clId="{40CAD1FB-56A4-46CC-9B16-4A8824816E72}" dt="2023-05-05T12:24:01.056" v="56" actId="26606"/>
          <ac:grpSpMkLst>
            <pc:docMk/>
            <pc:sldMk cId="1885585508" sldId="295"/>
            <ac:grpSpMk id="72" creationId="{E26428D7-C6F3-473D-A360-A3F5C3E8728C}"/>
          </ac:grpSpMkLst>
        </pc:grpChg>
        <pc:picChg chg="add del mod">
          <ac:chgData name="澤田 洋典" userId="c3adea007b886439" providerId="LiveId" clId="{40CAD1FB-56A4-46CC-9B16-4A8824816E72}" dt="2023-05-05T05:22:59.672" v="1" actId="478"/>
          <ac:picMkLst>
            <pc:docMk/>
            <pc:sldMk cId="1885585508" sldId="295"/>
            <ac:picMk id="4" creationId="{AE032150-0D18-D463-AD88-F1E2C2A1BE2B}"/>
          </ac:picMkLst>
        </pc:picChg>
        <pc:picChg chg="add del mod">
          <ac:chgData name="澤田 洋典" userId="c3adea007b886439" providerId="LiveId" clId="{40CAD1FB-56A4-46CC-9B16-4A8824816E72}" dt="2023-05-05T12:23:47.807" v="54" actId="478"/>
          <ac:picMkLst>
            <pc:docMk/>
            <pc:sldMk cId="1885585508" sldId="295"/>
            <ac:picMk id="7" creationId="{EB81E17C-FDAE-1598-06D0-2C732C428D71}"/>
          </ac:picMkLst>
        </pc:picChg>
        <pc:picChg chg="add del mod">
          <ac:chgData name="澤田 洋典" userId="c3adea007b886439" providerId="LiveId" clId="{40CAD1FB-56A4-46CC-9B16-4A8824816E72}" dt="2023-05-05T12:23:45.562" v="53" actId="478"/>
          <ac:picMkLst>
            <pc:docMk/>
            <pc:sldMk cId="1885585508" sldId="295"/>
            <ac:picMk id="8" creationId="{BEBB6CFA-5420-66F8-2C4E-90CE521A39A2}"/>
          </ac:picMkLst>
        </pc:picChg>
        <pc:picChg chg="add mod ord">
          <ac:chgData name="澤田 洋典" userId="c3adea007b886439" providerId="LiveId" clId="{40CAD1FB-56A4-46CC-9B16-4A8824816E72}" dt="2023-05-05T12:24:01.062" v="57" actId="26606"/>
          <ac:picMkLst>
            <pc:docMk/>
            <pc:sldMk cId="1885585508" sldId="295"/>
            <ac:picMk id="10" creationId="{0A86538C-D061-18CE-79F6-619AB23FF594}"/>
          </ac:picMkLst>
        </pc:picChg>
        <pc:picChg chg="add del mod">
          <ac:chgData name="澤田 洋典" userId="c3adea007b886439" providerId="LiveId" clId="{40CAD1FB-56A4-46CC-9B16-4A8824816E72}" dt="2023-05-05T12:25:05.432" v="59" actId="478"/>
          <ac:picMkLst>
            <pc:docMk/>
            <pc:sldMk cId="1885585508" sldId="295"/>
            <ac:picMk id="11" creationId="{792F801D-71B4-4E8F-7381-D1581305CD95}"/>
          </ac:picMkLst>
        </pc:picChg>
        <pc:cxnChg chg="add del">
          <ac:chgData name="澤田 洋典" userId="c3adea007b886439" providerId="LiveId" clId="{40CAD1FB-56A4-46CC-9B16-4A8824816E72}" dt="2023-05-05T05:30:50.578" v="19" actId="26606"/>
          <ac:cxnSpMkLst>
            <pc:docMk/>
            <pc:sldMk cId="1885585508" sldId="295"/>
            <ac:cxnSpMk id="34" creationId="{A5EECEE2-745A-4C3E-9A46-1B2ACCDC02D0}"/>
          </ac:cxnSpMkLst>
        </pc:cxnChg>
        <pc:cxnChg chg="add del">
          <ac:chgData name="澤田 洋典" userId="c3adea007b886439" providerId="LiveId" clId="{40CAD1FB-56A4-46CC-9B16-4A8824816E72}" dt="2023-05-05T12:24:01.056" v="56" actId="26606"/>
          <ac:cxnSpMkLst>
            <pc:docMk/>
            <pc:sldMk cId="1885585508" sldId="295"/>
            <ac:cxnSpMk id="89" creationId="{F8D93CCA-A85E-4529-A6F0-8BB54D27BCD1}"/>
          </ac:cxnSpMkLst>
        </pc:cxnChg>
        <pc:cxnChg chg="add del">
          <ac:chgData name="澤田 洋典" userId="c3adea007b886439" providerId="LiveId" clId="{40CAD1FB-56A4-46CC-9B16-4A8824816E72}" dt="2023-05-05T12:24:01.056" v="56" actId="26606"/>
          <ac:cxnSpMkLst>
            <pc:docMk/>
            <pc:sldMk cId="1885585508" sldId="295"/>
            <ac:cxnSpMk id="91" creationId="{C2686EF3-81CC-419F-96C3-002A75880309}"/>
          </ac:cxnSpMkLst>
        </pc:cxnChg>
        <pc:cxnChg chg="add del">
          <ac:chgData name="澤田 洋典" userId="c3adea007b886439" providerId="LiveId" clId="{40CAD1FB-56A4-46CC-9B16-4A8824816E72}" dt="2023-05-05T12:24:01.056" v="56" actId="26606"/>
          <ac:cxnSpMkLst>
            <pc:docMk/>
            <pc:sldMk cId="1885585508" sldId="295"/>
            <ac:cxnSpMk id="93" creationId="{1ECFA516-C18C-41AE-AFF2-A0D0A59C9E90}"/>
          </ac:cxnSpMkLst>
        </pc:cxnChg>
      </pc:sldChg>
      <pc:sldChg chg="addSp delSp modSp new add del mod setBg delDesignElem chgLayout">
        <pc:chgData name="澤田 洋典" userId="c3adea007b886439" providerId="LiveId" clId="{40CAD1FB-56A4-46CC-9B16-4A8824816E72}" dt="2023-05-08T09:23:56.417" v="7699" actId="47"/>
        <pc:sldMkLst>
          <pc:docMk/>
          <pc:sldMk cId="1644085523" sldId="296"/>
        </pc:sldMkLst>
        <pc:spChg chg="del">
          <ac:chgData name="澤田 洋典" userId="c3adea007b886439" providerId="LiveId" clId="{40CAD1FB-56A4-46CC-9B16-4A8824816E72}" dt="2023-05-05T12:23:10.262" v="48" actId="26606"/>
          <ac:spMkLst>
            <pc:docMk/>
            <pc:sldMk cId="1644085523" sldId="296"/>
            <ac:spMk id="2" creationId="{6B39790D-0429-2630-443F-1F8B3106B65A}"/>
          </ac:spMkLst>
        </pc:spChg>
        <pc:spChg chg="del">
          <ac:chgData name="澤田 洋典" userId="c3adea007b886439" providerId="LiveId" clId="{40CAD1FB-56A4-46CC-9B16-4A8824816E72}" dt="2023-05-05T12:23:10.262" v="48" actId="26606"/>
          <ac:spMkLst>
            <pc:docMk/>
            <pc:sldMk cId="1644085523" sldId="296"/>
            <ac:spMk id="3" creationId="{6B1FF503-0079-3D8D-263A-CB8E5A8C3B0F}"/>
          </ac:spMkLst>
        </pc:spChg>
        <pc:spChg chg="add del mod">
          <ac:chgData name="澤田 洋典" userId="c3adea007b886439" providerId="LiveId" clId="{40CAD1FB-56A4-46CC-9B16-4A8824816E72}" dt="2023-05-07T03:47:47.241" v="2487" actId="478"/>
          <ac:spMkLst>
            <pc:docMk/>
            <pc:sldMk cId="1644085523" sldId="296"/>
            <ac:spMk id="3" creationId="{FAD08287-0945-E755-3908-9788802E68FC}"/>
          </ac:spMkLst>
        </pc:spChg>
        <pc:spChg chg="add del mod ord">
          <ac:chgData name="澤田 洋典" userId="c3adea007b886439" providerId="LiveId" clId="{40CAD1FB-56A4-46CC-9B16-4A8824816E72}" dt="2023-05-07T03:47:40.354" v="2486" actId="478"/>
          <ac:spMkLst>
            <pc:docMk/>
            <pc:sldMk cId="1644085523" sldId="296"/>
            <ac:spMk id="7" creationId="{B1CCB703-5D50-882E-AA5D-4E74E30CED88}"/>
          </ac:spMkLst>
        </pc:spChg>
        <pc:spChg chg="add mod">
          <ac:chgData name="澤田 洋典" userId="c3adea007b886439" providerId="LiveId" clId="{40CAD1FB-56A4-46CC-9B16-4A8824816E72}" dt="2023-05-07T03:49:40.167" v="2513" actId="1076"/>
          <ac:spMkLst>
            <pc:docMk/>
            <pc:sldMk cId="1644085523" sldId="296"/>
            <ac:spMk id="8" creationId="{84EB06C7-CE9E-A4F2-0701-D7382ABC2F9E}"/>
          </ac:spMkLst>
        </pc:spChg>
        <pc:spChg chg="add del">
          <ac:chgData name="澤田 洋典" userId="c3adea007b886439" providerId="LiveId" clId="{40CAD1FB-56A4-46CC-9B16-4A8824816E72}" dt="2023-05-05T12:28:40.927" v="82" actId="700"/>
          <ac:spMkLst>
            <pc:docMk/>
            <pc:sldMk cId="1644085523" sldId="296"/>
            <ac:spMk id="9" creationId="{1E94681D-2A4C-4A8D-B9B5-31D440D0328D}"/>
          </ac:spMkLst>
        </pc:spChg>
        <pc:spChg chg="add mod">
          <ac:chgData name="澤田 洋典" userId="c3adea007b886439" providerId="LiveId" clId="{40CAD1FB-56A4-46CC-9B16-4A8824816E72}" dt="2023-05-07T03:54:25.828" v="2746" actId="1076"/>
          <ac:spMkLst>
            <pc:docMk/>
            <pc:sldMk cId="1644085523" sldId="296"/>
            <ac:spMk id="9" creationId="{AEE60B3B-BB24-9185-8F83-8264BFBE8D12}"/>
          </ac:spMkLst>
        </pc:spChg>
        <pc:spChg chg="add mod">
          <ac:chgData name="澤田 洋典" userId="c3adea007b886439" providerId="LiveId" clId="{40CAD1FB-56A4-46CC-9B16-4A8824816E72}" dt="2023-05-07T03:53:08.858" v="2701" actId="692"/>
          <ac:spMkLst>
            <pc:docMk/>
            <pc:sldMk cId="1644085523" sldId="296"/>
            <ac:spMk id="10" creationId="{4E5E1D91-3190-9EB2-287A-70DB296E6558}"/>
          </ac:spMkLst>
        </pc:spChg>
        <pc:spChg chg="add del">
          <ac:chgData name="澤田 洋典" userId="c3adea007b886439" providerId="LiveId" clId="{40CAD1FB-56A4-46CC-9B16-4A8824816E72}" dt="2023-05-05T12:28:40.927" v="82" actId="700"/>
          <ac:spMkLst>
            <pc:docMk/>
            <pc:sldMk cId="1644085523" sldId="296"/>
            <ac:spMk id="11" creationId="{4EC7E010-C712-408D-9787-0842AFC9F4BB}"/>
          </ac:spMkLst>
        </pc:spChg>
        <pc:spChg chg="add del">
          <ac:chgData name="澤田 洋典" userId="c3adea007b886439" providerId="LiveId" clId="{40CAD1FB-56A4-46CC-9B16-4A8824816E72}" dt="2023-05-05T12:28:40.927" v="82" actId="700"/>
          <ac:spMkLst>
            <pc:docMk/>
            <pc:sldMk cId="1644085523" sldId="296"/>
            <ac:spMk id="13" creationId="{0503FCEF-A9BA-4991-9220-E36615FB8B53}"/>
          </ac:spMkLst>
        </pc:spChg>
        <pc:graphicFrameChg chg="add mod">
          <ac:chgData name="澤田 洋典" userId="c3adea007b886439" providerId="LiveId" clId="{40CAD1FB-56A4-46CC-9B16-4A8824816E72}" dt="2023-05-07T03:48:08.353" v="2491" actId="1076"/>
          <ac:graphicFrameMkLst>
            <pc:docMk/>
            <pc:sldMk cId="1644085523" sldId="296"/>
            <ac:graphicFrameMk id="6" creationId="{241AA2A1-C16A-5CE5-EFEA-7151F5E7A1D2}"/>
          </ac:graphicFrameMkLst>
        </pc:graphicFrameChg>
        <pc:picChg chg="add mod ord">
          <ac:chgData name="澤田 洋典" userId="c3adea007b886439" providerId="LiveId" clId="{40CAD1FB-56A4-46CC-9B16-4A8824816E72}" dt="2023-05-07T03:46:01.879" v="2477" actId="1076"/>
          <ac:picMkLst>
            <pc:docMk/>
            <pc:sldMk cId="1644085523" sldId="296"/>
            <ac:picMk id="4" creationId="{41B103E6-D845-56EB-F9F0-C3B51851B546}"/>
          </ac:picMkLst>
        </pc:picChg>
        <pc:picChg chg="add mod">
          <ac:chgData name="澤田 洋典" userId="c3adea007b886439" providerId="LiveId" clId="{40CAD1FB-56A4-46CC-9B16-4A8824816E72}" dt="2023-05-07T03:49:29.935" v="2512" actId="1076"/>
          <ac:picMkLst>
            <pc:docMk/>
            <pc:sldMk cId="1644085523" sldId="296"/>
            <ac:picMk id="5" creationId="{1E9C0443-AE98-BDB7-2634-7DA35E7E4143}"/>
          </ac:picMkLst>
        </pc:picChg>
      </pc:sldChg>
      <pc:sldChg chg="add del ord">
        <pc:chgData name="澤田 洋典" userId="c3adea007b886439" providerId="LiveId" clId="{40CAD1FB-56A4-46CC-9B16-4A8824816E72}" dt="2023-05-08T09:22:44.889" v="7690" actId="47"/>
        <pc:sldMkLst>
          <pc:docMk/>
          <pc:sldMk cId="613346742" sldId="297"/>
        </pc:sldMkLst>
      </pc:sldChg>
      <pc:sldChg chg="addSp delSp modSp new del mod modClrScheme chgLayout">
        <pc:chgData name="澤田 洋典" userId="c3adea007b886439" providerId="LiveId" clId="{40CAD1FB-56A4-46CC-9B16-4A8824816E72}" dt="2023-05-05T12:30:22.782" v="140" actId="47"/>
        <pc:sldMkLst>
          <pc:docMk/>
          <pc:sldMk cId="935536125" sldId="297"/>
        </pc:sldMkLst>
        <pc:spChg chg="del">
          <ac:chgData name="澤田 洋典" userId="c3adea007b886439" providerId="LiveId" clId="{40CAD1FB-56A4-46CC-9B16-4A8824816E72}" dt="2023-05-05T12:26:49.928" v="63" actId="700"/>
          <ac:spMkLst>
            <pc:docMk/>
            <pc:sldMk cId="935536125" sldId="297"/>
            <ac:spMk id="2" creationId="{82320A86-3CBB-4A62-64A9-9B1F965F75D7}"/>
          </ac:spMkLst>
        </pc:spChg>
        <pc:spChg chg="del">
          <ac:chgData name="澤田 洋典" userId="c3adea007b886439" providerId="LiveId" clId="{40CAD1FB-56A4-46CC-9B16-4A8824816E72}" dt="2023-05-05T12:26:13.586" v="61"/>
          <ac:spMkLst>
            <pc:docMk/>
            <pc:sldMk cId="935536125" sldId="297"/>
            <ac:spMk id="3" creationId="{C64D6498-21F8-63AB-B683-6AC4BF546493}"/>
          </ac:spMkLst>
        </pc:spChg>
        <pc:graphicFrameChg chg="add mod ord">
          <ac:chgData name="澤田 洋典" userId="c3adea007b886439" providerId="LiveId" clId="{40CAD1FB-56A4-46CC-9B16-4A8824816E72}" dt="2023-05-05T12:27:12.329" v="66" actId="1076"/>
          <ac:graphicFrameMkLst>
            <pc:docMk/>
            <pc:sldMk cId="935536125" sldId="297"/>
            <ac:graphicFrameMk id="4" creationId="{7296E50F-D292-1743-264B-C6D0CD662B08}"/>
          </ac:graphicFrameMkLst>
        </pc:graphicFrameChg>
      </pc:sldChg>
      <pc:sldChg chg="addSp delSp modSp new mod modClrScheme chgLayout">
        <pc:chgData name="澤田 洋典" userId="c3adea007b886439" providerId="LiveId" clId="{40CAD1FB-56A4-46CC-9B16-4A8824816E72}" dt="2023-05-08T01:07:16.110" v="7686" actId="20577"/>
        <pc:sldMkLst>
          <pc:docMk/>
          <pc:sldMk cId="2600507903" sldId="298"/>
        </pc:sldMkLst>
        <pc:spChg chg="mod ord">
          <ac:chgData name="澤田 洋典" userId="c3adea007b886439" providerId="LiveId" clId="{40CAD1FB-56A4-46CC-9B16-4A8824816E72}" dt="2023-05-08T00:30:04.384" v="7257" actId="1076"/>
          <ac:spMkLst>
            <pc:docMk/>
            <pc:sldMk cId="2600507903" sldId="298"/>
            <ac:spMk id="2" creationId="{20BBBEBD-BC80-4957-A752-BED6785555D6}"/>
          </ac:spMkLst>
        </pc:spChg>
        <pc:spChg chg="mod ord">
          <ac:chgData name="澤田 洋典" userId="c3adea007b886439" providerId="LiveId" clId="{40CAD1FB-56A4-46CC-9B16-4A8824816E72}" dt="2023-05-08T00:30:03.078" v="7256" actId="1076"/>
          <ac:spMkLst>
            <pc:docMk/>
            <pc:sldMk cId="2600507903" sldId="298"/>
            <ac:spMk id="3" creationId="{FCC65C6B-83C1-B3DF-539C-7F3C6E35C776}"/>
          </ac:spMkLst>
        </pc:spChg>
        <pc:spChg chg="add del mod ord">
          <ac:chgData name="澤田 洋典" userId="c3adea007b886439" providerId="LiveId" clId="{40CAD1FB-56A4-46CC-9B16-4A8824816E72}" dt="2023-05-07T15:24:33.792" v="5713" actId="26606"/>
          <ac:spMkLst>
            <pc:docMk/>
            <pc:sldMk cId="2600507903" sldId="298"/>
            <ac:spMk id="4" creationId="{48B80C46-CA7D-CE9B-A55C-FBB93F93484E}"/>
          </ac:spMkLst>
        </pc:spChg>
        <pc:spChg chg="mod ord">
          <ac:chgData name="澤田 洋典" userId="c3adea007b886439" providerId="LiveId" clId="{40CAD1FB-56A4-46CC-9B16-4A8824816E72}" dt="2023-05-08T00:29:53.669" v="7255" actId="1076"/>
          <ac:spMkLst>
            <pc:docMk/>
            <pc:sldMk cId="2600507903" sldId="298"/>
            <ac:spMk id="5" creationId="{D08C4A43-29FA-2771-01CA-B0ADF4C6F6CF}"/>
          </ac:spMkLst>
        </pc:spChg>
        <pc:spChg chg="mod ord">
          <ac:chgData name="澤田 洋典" userId="c3adea007b886439" providerId="LiveId" clId="{40CAD1FB-56A4-46CC-9B16-4A8824816E72}" dt="2023-05-08T01:07:16.110" v="7686" actId="20577"/>
          <ac:spMkLst>
            <pc:docMk/>
            <pc:sldMk cId="2600507903" sldId="298"/>
            <ac:spMk id="6" creationId="{20E14AFE-E178-EA6F-7436-29F902823221}"/>
          </ac:spMkLst>
        </pc:spChg>
        <pc:graphicFrameChg chg="add del">
          <ac:chgData name="澤田 洋典" userId="c3adea007b886439" providerId="LiveId" clId="{40CAD1FB-56A4-46CC-9B16-4A8824816E72}" dt="2023-05-07T15:24:26.356" v="5710" actId="26606"/>
          <ac:graphicFrameMkLst>
            <pc:docMk/>
            <pc:sldMk cId="2600507903" sldId="298"/>
            <ac:graphicFrameMk id="9" creationId="{F938ECC0-865B-813A-1E7A-EAEE03445EA7}"/>
          </ac:graphicFrameMkLst>
        </pc:graphicFrameChg>
        <pc:graphicFrameChg chg="add del">
          <ac:chgData name="澤田 洋典" userId="c3adea007b886439" providerId="LiveId" clId="{40CAD1FB-56A4-46CC-9B16-4A8824816E72}" dt="2023-05-07T15:24:33.780" v="5712" actId="26606"/>
          <ac:graphicFrameMkLst>
            <pc:docMk/>
            <pc:sldMk cId="2600507903" sldId="298"/>
            <ac:graphicFrameMk id="11" creationId="{1C9B1747-99B4-3B32-FEC3-70A744146925}"/>
          </ac:graphicFrameMkLst>
        </pc:graphicFrameChg>
        <pc:graphicFrameChg chg="add mod">
          <ac:chgData name="澤田 洋典" userId="c3adea007b886439" providerId="LiveId" clId="{40CAD1FB-56A4-46CC-9B16-4A8824816E72}" dt="2023-05-08T00:36:37.133" v="7385" actId="20577"/>
          <ac:graphicFrameMkLst>
            <pc:docMk/>
            <pc:sldMk cId="2600507903" sldId="298"/>
            <ac:graphicFrameMk id="13" creationId="{A0D3803E-3FE6-CFA2-7CD7-CDF8CB746102}"/>
          </ac:graphicFrameMkLst>
        </pc:graphicFrameChg>
        <pc:picChg chg="add del mod">
          <ac:chgData name="澤田 洋典" userId="c3adea007b886439" providerId="LiveId" clId="{40CAD1FB-56A4-46CC-9B16-4A8824816E72}" dt="2023-05-08T00:25:44.426" v="7157" actId="21"/>
          <ac:picMkLst>
            <pc:docMk/>
            <pc:sldMk cId="2600507903" sldId="298"/>
            <ac:picMk id="7" creationId="{6B7D08E0-C951-6CFA-05BE-35EB89DCAE89}"/>
          </ac:picMkLst>
        </pc:picChg>
        <pc:picChg chg="add del mod">
          <ac:chgData name="澤田 洋典" userId="c3adea007b886439" providerId="LiveId" clId="{40CAD1FB-56A4-46CC-9B16-4A8824816E72}" dt="2023-05-07T15:15:21.333" v="5283"/>
          <ac:picMkLst>
            <pc:docMk/>
            <pc:sldMk cId="2600507903" sldId="298"/>
            <ac:picMk id="8" creationId="{89182595-2BF7-E975-273A-C4748D7CEE57}"/>
          </ac:picMkLst>
        </pc:picChg>
      </pc:sldChg>
      <pc:sldChg chg="addSp modSp new del">
        <pc:chgData name="澤田 洋典" userId="c3adea007b886439" providerId="LiveId" clId="{40CAD1FB-56A4-46CC-9B16-4A8824816E72}" dt="2023-05-08T00:19:24.732" v="6877" actId="47"/>
        <pc:sldMkLst>
          <pc:docMk/>
          <pc:sldMk cId="1384046966" sldId="299"/>
        </pc:sldMkLst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8" creationId="{1D14ADDE-9C6A-9245-BA1F-0864CE2C08DE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9" creationId="{E78E67D0-E6EB-B328-8321-A051C8233BAB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10" creationId="{D411D246-C1FB-5618-07FD-C244675DACF7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11" creationId="{B0C39B75-C7C7-147D-DB00-BFB6B1CA0276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12" creationId="{CDC428CB-FE0B-436C-5B20-30151FFEBFBE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13" creationId="{30B65C3B-D899-7C4C-CF8D-2A63F6546149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14" creationId="{1827180D-4EFF-928D-0A40-3ED84BE6BF62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15" creationId="{08800AB7-0966-1B76-8DD4-510508BF18EA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16" creationId="{AC1E0739-D9B4-5840-8A0A-B28B2CF980AC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17" creationId="{EE9F40F8-D755-D926-C217-D3B5A9EAA944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18" creationId="{2BD12E8D-0E52-55EB-D496-7FACEC877218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19" creationId="{269F2EF7-6E4F-DBBB-31B5-D518A12CBAB0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20" creationId="{0CBA5B2E-7C7F-D4EE-0F78-88DB59DDC41E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21" creationId="{44B28AD4-4ED7-2C5F-B137-2F4AED068091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22" creationId="{B6377F5C-687E-8E26-4E87-9648F962BB70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23" creationId="{91CBEF73-C577-ABA1-6BA2-2D5F62F049B0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24" creationId="{325CD7A9-ABBA-9257-5FD8-259D0CD8B2E7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25" creationId="{3733FE69-F026-9FBE-74CF-B66BBC74EEBC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26" creationId="{080959C1-F25A-CE94-33D3-0C094E5AD8B5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27" creationId="{3924AE63-8FC7-FD8F-7ACA-4246E7FAC2EE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28" creationId="{98E7EC82-5DF3-8755-EA11-F72246765D97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29" creationId="{5866739C-4FD7-BEF8-8757-7B853F0FCDD9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30" creationId="{4A0456FA-72D7-EDE6-2679-ABEE80421C55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31" creationId="{11C16C26-4227-E440-7A28-F17D8307823A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32" creationId="{8745C662-8FC6-5422-1CFD-DCC89E9E2038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33" creationId="{994091BF-A547-017D-C250-DAA45FB6558B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34" creationId="{E75B2029-C602-7239-BC2F-989837F2DCDB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35" creationId="{4AC7F936-B1B5-EFDF-5CB5-09FCD32F1B41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36" creationId="{BB7F717A-7A71-C361-0EA3-206FB0204FF2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37" creationId="{31CDB4FA-BE67-458B-C0EC-902E42369C9D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38" creationId="{947116F1-CF94-98B9-C3F5-25DF2964EB82}"/>
          </ac:spMkLst>
        </pc:spChg>
        <pc:spChg chg="add mod">
          <ac:chgData name="澤田 洋典" userId="c3adea007b886439" providerId="LiveId" clId="{40CAD1FB-56A4-46CC-9B16-4A8824816E72}" dt="2023-05-08T00:19:06.471" v="6876" actId="1035"/>
          <ac:spMkLst>
            <pc:docMk/>
            <pc:sldMk cId="1384046966" sldId="299"/>
            <ac:spMk id="39" creationId="{E9112B22-DC0E-BB41-9A32-09B6B99FAF5E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40" creationId="{C187E00D-7AF8-079D-7999-D7617D4D3F07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41" creationId="{C86846F8-AAD1-9E17-A2EE-0D9EB6FE4315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42" creationId="{429F6E99-2BBB-19A0-B091-CBE3820DE3B7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43" creationId="{39A91DA7-8861-48E2-BC69-20817D8EC6A2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44" creationId="{1D26E7E7-55F3-D0CC-F896-AF9777F88CBA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45" creationId="{4E10C731-1784-D139-A9EF-CDA65AB40FD9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46" creationId="{269883B4-4F31-783F-CA88-9A658FACFC3D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47" creationId="{644D14B4-A534-154B-C121-B6499A520DEB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48" creationId="{F31F7D9A-75EE-BD0D-714A-FA2C657B7D88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49" creationId="{01D01196-9898-A377-5CD0-479E7141FF7F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50" creationId="{D03F363C-BAC9-3814-F27F-7BE659178ACA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51" creationId="{566D9A0F-D84D-1104-AEF8-E1651FA27439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52" creationId="{DEAFC116-0DBB-E445-FCDC-97C63F6D16F5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53" creationId="{F83E820C-B677-C30A-1138-AD4C7FAB682C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54" creationId="{C6AD732D-0B7C-BFA7-6C6A-9BE78B8B9043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55" creationId="{7B9E223C-BBA8-D650-80FE-5AEF05006865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56" creationId="{E651C2A6-7A29-00AA-CCC6-049D8361BD22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57" creationId="{35792DFB-34D4-23D5-2768-340395004121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58" creationId="{C81DA9CB-3BDF-CC99-2803-2D911AD15BC4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59" creationId="{8545D7B5-EBFD-D9EF-617E-CC3B0773FE88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60" creationId="{E72660DC-7A1D-2FE4-F06E-4B642EF30400}"/>
          </ac:spMkLst>
        </pc:spChg>
        <pc:spChg chg="add mod">
          <ac:chgData name="澤田 洋典" userId="c3adea007b886439" providerId="LiveId" clId="{40CAD1FB-56A4-46CC-9B16-4A8824816E72}" dt="2023-05-08T00:18:36.006" v="6805"/>
          <ac:spMkLst>
            <pc:docMk/>
            <pc:sldMk cId="1384046966" sldId="299"/>
            <ac:spMk id="61" creationId="{92D97B5B-9B5C-B9DC-5C85-332BD0DC417D}"/>
          </ac:spMkLst>
        </pc:spChg>
        <pc:graphicFrameChg chg="add mod">
          <ac:chgData name="澤田 洋典" userId="c3adea007b886439" providerId="LiveId" clId="{40CAD1FB-56A4-46CC-9B16-4A8824816E72}" dt="2023-05-08T00:18:36.006" v="6805"/>
          <ac:graphicFrameMkLst>
            <pc:docMk/>
            <pc:sldMk cId="1384046966" sldId="299"/>
            <ac:graphicFrameMk id="2" creationId="{F4766FBB-88A6-AC59-4801-B59EFA0F079D}"/>
          </ac:graphicFrameMkLst>
        </pc:graphicFrameChg>
        <pc:graphicFrameChg chg="add mod">
          <ac:chgData name="澤田 洋典" userId="c3adea007b886439" providerId="LiveId" clId="{40CAD1FB-56A4-46CC-9B16-4A8824816E72}" dt="2023-05-08T00:18:36.006" v="6805"/>
          <ac:graphicFrameMkLst>
            <pc:docMk/>
            <pc:sldMk cId="1384046966" sldId="299"/>
            <ac:graphicFrameMk id="3" creationId="{F8ACEDD1-D012-7083-1160-D38AC79586F8}"/>
          </ac:graphicFrameMkLst>
        </pc:graphicFrameChg>
        <pc:graphicFrameChg chg="add mod">
          <ac:chgData name="澤田 洋典" userId="c3adea007b886439" providerId="LiveId" clId="{40CAD1FB-56A4-46CC-9B16-4A8824816E72}" dt="2023-05-08T00:18:36.006" v="6805"/>
          <ac:graphicFrameMkLst>
            <pc:docMk/>
            <pc:sldMk cId="1384046966" sldId="299"/>
            <ac:graphicFrameMk id="4" creationId="{8194CAE0-72B3-5560-DCE3-473AAE847ED1}"/>
          </ac:graphicFrameMkLst>
        </pc:graphicFrameChg>
        <pc:graphicFrameChg chg="add mod">
          <ac:chgData name="澤田 洋典" userId="c3adea007b886439" providerId="LiveId" clId="{40CAD1FB-56A4-46CC-9B16-4A8824816E72}" dt="2023-05-08T00:18:36.006" v="6805"/>
          <ac:graphicFrameMkLst>
            <pc:docMk/>
            <pc:sldMk cId="1384046966" sldId="299"/>
            <ac:graphicFrameMk id="5" creationId="{C62AEF59-73CC-7D0C-F97A-DCC3C7123674}"/>
          </ac:graphicFrameMkLst>
        </pc:graphicFrameChg>
        <pc:graphicFrameChg chg="add mod">
          <ac:chgData name="澤田 洋典" userId="c3adea007b886439" providerId="LiveId" clId="{40CAD1FB-56A4-46CC-9B16-4A8824816E72}" dt="2023-05-08T00:18:36.006" v="6805"/>
          <ac:graphicFrameMkLst>
            <pc:docMk/>
            <pc:sldMk cId="1384046966" sldId="299"/>
            <ac:graphicFrameMk id="6" creationId="{43C9B157-3518-1DFB-FEF2-7CCE9E57CC5C}"/>
          </ac:graphicFrameMkLst>
        </pc:graphicFrameChg>
        <pc:graphicFrameChg chg="add mod">
          <ac:chgData name="澤田 洋典" userId="c3adea007b886439" providerId="LiveId" clId="{40CAD1FB-56A4-46CC-9B16-4A8824816E72}" dt="2023-05-08T00:18:36.006" v="6805"/>
          <ac:graphicFrameMkLst>
            <pc:docMk/>
            <pc:sldMk cId="1384046966" sldId="299"/>
            <ac:graphicFrameMk id="7" creationId="{782076A0-43BF-F739-47E3-D2E1764EC700}"/>
          </ac:graphicFrameMkLst>
        </pc:graphicFrame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75" creationId="{17E3B694-2286-7301-26BA-D361AC1A6248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76" creationId="{1B519597-4417-9CCB-EF3E-3D68B59D418B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77" creationId="{4E2824D0-4A74-4474-281E-7E65DFBD9729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78" creationId="{6EE1E2C2-BF24-B07E-6652-0674FB898272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79" creationId="{6FD0CC99-D3DE-20BC-7D80-878A75143344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80" creationId="{37B47C4E-EA6C-E4E6-997C-3B0A60BE1454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81" creationId="{49AE8B8C-9572-616E-28F1-E2B1A412697C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82" creationId="{4F9085AD-2A9B-87C5-662F-2FECE52C1D5E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83" creationId="{BFC58138-ABD2-EE92-6388-5FA777B4BF20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84" creationId="{26714C4E-95F5-8A1D-7C4E-C76120FB4118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85" creationId="{7B6AA295-F27B-2D88-75FE-32FE50C51EBB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86" creationId="{17914CED-C254-88FB-AF8C-E638D5B1740D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87" creationId="{06F8A338-E3FE-D8E8-237F-C85AC99D948E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88" creationId="{68C12D70-9A51-8F38-F5E4-FCB3B0C8499A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89" creationId="{37D29AD4-E491-36E6-D6B6-A6FA49346C3E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90" creationId="{AB3BA65D-D74C-DDB9-CCEC-4E60C0CEAE83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91" creationId="{1C7EF47B-0EBA-C163-4F91-DBC5611291CA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92" creationId="{ACA63180-A6E7-CC8F-CE7C-1C58B9E092CE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93" creationId="{50D70220-BAD5-22D5-B867-3765F4F1AD3C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94" creationId="{321F0032-A53D-9669-9A69-079D8049EEBC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95" creationId="{96821CC6-F76F-2A9E-E157-3B80396B1231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96" creationId="{22D9370A-186D-FEAE-0F0D-4633CC616780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97" creationId="{CA5A6948-ECBE-2003-6A93-350010CE424D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98" creationId="{6EC1464D-9B6B-E485-1439-8E65B5F0A51E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099" creationId="{E1844740-9CDB-3C7E-268D-865D7A507DF6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00" creationId="{FBD1157E-4725-61FA-88EF-E07588CE262D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01" creationId="{6D6ACA4D-DA16-BB8E-FD3A-22A2DD9F96F8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02" creationId="{2048D510-5866-D2D0-7E68-9BDB7AD4DC5A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03" creationId="{B262E707-B6AF-20D8-DE85-1E694F4E7D13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04" creationId="{82FF904F-0146-6ECB-6314-88F7DEDE68A8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05" creationId="{9A949A34-9FAC-909E-1B17-49C3BB5FE22B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06" creationId="{3E3C82E7-AD16-F0C3-80BD-AE0742A3568B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07" creationId="{9B7344C4-FD5F-2C02-F4F7-78D524DC207D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08" creationId="{5E4BF7D1-26C9-0A4F-7AE4-A17839050A97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09" creationId="{DBA4C158-12CD-4C8E-31E1-C81DEFEAF242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10" creationId="{BAB351EC-EF0D-9BA3-C463-14C0E031765B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11" creationId="{9D155B75-6DD2-8FA5-2ECD-40113C4ABAD8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12" creationId="{E6011C05-4B67-246A-1C15-A37147E240BF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13" creationId="{073CA729-E976-1FFC-EBBD-503D9BA88F1E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14" creationId="{A262751C-8A64-EEB3-855F-555221FB2802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15" creationId="{37625863-41EA-9119-BE72-691A3391D048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16" creationId="{9D30B7BB-82A3-27E5-4E68-5B200B591ADA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17" creationId="{9615C76E-84CD-D02D-875E-96303135FEE5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18" creationId="{0E7DF3A0-6CE8-328F-32CF-6FB6D0D288B3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19" creationId="{CE02F2E5-4879-1394-D81E-18D5B732F424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20" creationId="{76372210-508B-1833-D5B6-A0E1C0349CE3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21" creationId="{5EE78BDE-35E0-E9AC-9DF9-CF8345B80D74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22" creationId="{89734118-1796-A57E-F3F6-24D861467883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23" creationId="{A6FE9EE4-2C5B-C284-EFAE-24C67A8391C9}"/>
          </ac:picMkLst>
        </pc:picChg>
        <pc:picChg chg="add mod">
          <ac:chgData name="澤田 洋典" userId="c3adea007b886439" providerId="LiveId" clId="{40CAD1FB-56A4-46CC-9B16-4A8824816E72}" dt="2023-05-08T00:18:36.006" v="6805"/>
          <ac:picMkLst>
            <pc:docMk/>
            <pc:sldMk cId="1384046966" sldId="299"/>
            <ac:picMk id="1124" creationId="{AEF2DC44-1301-07DF-D64F-D907D1C0DA85}"/>
          </ac:picMkLst>
        </pc:picChg>
      </pc:sldChg>
      <pc:sldChg chg="addSp delSp modSp new mod ord modClrScheme chgLayout">
        <pc:chgData name="澤田 洋典" userId="c3adea007b886439" providerId="LiveId" clId="{40CAD1FB-56A4-46CC-9B16-4A8824816E72}" dt="2023-05-08T00:52:56.036" v="7443" actId="113"/>
        <pc:sldMkLst>
          <pc:docMk/>
          <pc:sldMk cId="1655370621" sldId="299"/>
        </pc:sldMkLst>
        <pc:spChg chg="add mod">
          <ac:chgData name="澤田 洋典" userId="c3adea007b886439" providerId="LiveId" clId="{40CAD1FB-56A4-46CC-9B16-4A8824816E72}" dt="2023-05-08T00:52:56.036" v="7443" actId="113"/>
          <ac:spMkLst>
            <pc:docMk/>
            <pc:sldMk cId="1655370621" sldId="299"/>
            <ac:spMk id="3" creationId="{81E1C9A9-4FFF-C29D-5D43-4BE34A42DFEC}"/>
          </ac:spMkLst>
        </pc:spChg>
        <pc:spChg chg="add mod ord">
          <ac:chgData name="澤田 洋典" userId="c3adea007b886439" providerId="LiveId" clId="{40CAD1FB-56A4-46CC-9B16-4A8824816E72}" dt="2023-05-08T00:27:35.875" v="7224" actId="122"/>
          <ac:spMkLst>
            <pc:docMk/>
            <pc:sldMk cId="1655370621" sldId="299"/>
            <ac:spMk id="5" creationId="{20566C6F-AA51-2FD1-D6BE-C8BFDE1655DB}"/>
          </ac:spMkLst>
        </pc:spChg>
        <pc:spChg chg="add del mod ord">
          <ac:chgData name="澤田 洋典" userId="c3adea007b886439" providerId="LiveId" clId="{40CAD1FB-56A4-46CC-9B16-4A8824816E72}" dt="2023-05-08T00:27:30.482" v="7223" actId="478"/>
          <ac:spMkLst>
            <pc:docMk/>
            <pc:sldMk cId="1655370621" sldId="299"/>
            <ac:spMk id="6" creationId="{695FD745-57A9-6B80-53A2-9F2101CDAB06}"/>
          </ac:spMkLst>
        </pc:spChg>
        <pc:spChg chg="add mod">
          <ac:chgData name="澤田 洋典" userId="c3adea007b886439" providerId="LiveId" clId="{40CAD1FB-56A4-46CC-9B16-4A8824816E72}" dt="2023-05-08T00:28:38.463" v="7247" actId="1076"/>
          <ac:spMkLst>
            <pc:docMk/>
            <pc:sldMk cId="1655370621" sldId="299"/>
            <ac:spMk id="7" creationId="{F03398F8-A532-C256-9073-5302B80C0529}"/>
          </ac:spMkLst>
        </pc:spChg>
        <pc:picChg chg="add mod">
          <ac:chgData name="澤田 洋典" userId="c3adea007b886439" providerId="LiveId" clId="{40CAD1FB-56A4-46CC-9B16-4A8824816E72}" dt="2023-05-08T00:34:05.535" v="7315" actId="14100"/>
          <ac:picMkLst>
            <pc:docMk/>
            <pc:sldMk cId="1655370621" sldId="299"/>
            <ac:picMk id="4" creationId="{FE6D8CEB-7ABB-4053-B8E1-24D0F2268CEC}"/>
          </ac:picMkLst>
        </pc:picChg>
      </pc:sldChg>
      <pc:sldChg chg="new del">
        <pc:chgData name="澤田 洋典" userId="c3adea007b886439" providerId="LiveId" clId="{40CAD1FB-56A4-46CC-9B16-4A8824816E72}" dt="2023-05-08T00:26:31.180" v="7174" actId="47"/>
        <pc:sldMkLst>
          <pc:docMk/>
          <pc:sldMk cId="2144484147" sldId="30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6468FF-AA90-4BF5-9875-BED307DAFC9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457D19-512C-44EA-82D5-426618ADBFBA}">
      <dgm:prSet/>
      <dgm:spPr/>
      <dgm:t>
        <a:bodyPr/>
        <a:lstStyle/>
        <a:p>
          <a:r>
            <a:rPr kumimoji="1" lang="ja-JP" dirty="0"/>
            <a:t>欧米の</a:t>
          </a:r>
          <a:r>
            <a:rPr kumimoji="1" lang="ja-JP" altLang="en-US" dirty="0"/>
            <a:t>深い</a:t>
          </a:r>
          <a:r>
            <a:rPr kumimoji="1" lang="ja-JP" dirty="0"/>
            <a:t>関与</a:t>
          </a:r>
          <a:endParaRPr lang="en-US" dirty="0"/>
        </a:p>
      </dgm:t>
    </dgm:pt>
    <dgm:pt modelId="{39B3017F-0B97-4C4D-B74F-E512A17A95D7}" type="parTrans" cxnId="{49533E5B-5029-4A4D-BD1D-2E1D05CE54B8}">
      <dgm:prSet/>
      <dgm:spPr/>
      <dgm:t>
        <a:bodyPr/>
        <a:lstStyle/>
        <a:p>
          <a:endParaRPr lang="en-US"/>
        </a:p>
      </dgm:t>
    </dgm:pt>
    <dgm:pt modelId="{087A5B3E-2ABE-4F60-8B1C-C2D8AFF19A66}" type="sibTrans" cxnId="{49533E5B-5029-4A4D-BD1D-2E1D05CE54B8}">
      <dgm:prSet/>
      <dgm:spPr/>
      <dgm:t>
        <a:bodyPr/>
        <a:lstStyle/>
        <a:p>
          <a:endParaRPr lang="en-US"/>
        </a:p>
      </dgm:t>
    </dgm:pt>
    <dgm:pt modelId="{2261E65A-7E82-4455-B81B-188D0DA3DA76}">
      <dgm:prSet/>
      <dgm:spPr/>
      <dgm:t>
        <a:bodyPr/>
        <a:lstStyle/>
        <a:p>
          <a:r>
            <a:rPr kumimoji="1" lang="ja-JP" dirty="0"/>
            <a:t>日本との特別</a:t>
          </a:r>
          <a:r>
            <a:rPr kumimoji="1" lang="ja-JP" altLang="en-US" dirty="0"/>
            <a:t>な</a:t>
          </a:r>
          <a:r>
            <a:rPr kumimoji="1" lang="ja-JP" dirty="0"/>
            <a:t>関係</a:t>
          </a:r>
          <a:endParaRPr lang="en-US" dirty="0"/>
        </a:p>
      </dgm:t>
    </dgm:pt>
    <dgm:pt modelId="{AFC83E09-B2DE-48CA-A046-B0332D23F5A9}" type="parTrans" cxnId="{7A1D4B4A-FF7D-4C4F-8A2D-ECDE3857D109}">
      <dgm:prSet/>
      <dgm:spPr/>
      <dgm:t>
        <a:bodyPr/>
        <a:lstStyle/>
        <a:p>
          <a:endParaRPr lang="en-US"/>
        </a:p>
      </dgm:t>
    </dgm:pt>
    <dgm:pt modelId="{CDD051C2-E022-4799-976C-E10EA7CA5E4D}" type="sibTrans" cxnId="{7A1D4B4A-FF7D-4C4F-8A2D-ECDE3857D109}">
      <dgm:prSet/>
      <dgm:spPr/>
      <dgm:t>
        <a:bodyPr/>
        <a:lstStyle/>
        <a:p>
          <a:endParaRPr lang="en-US"/>
        </a:p>
      </dgm:t>
    </dgm:pt>
    <dgm:pt modelId="{A612A635-164C-4C32-828E-64A8447A75D6}">
      <dgm:prSet/>
      <dgm:spPr/>
      <dgm:t>
        <a:bodyPr/>
        <a:lstStyle/>
        <a:p>
          <a:r>
            <a:rPr kumimoji="1" lang="ja-JP" dirty="0"/>
            <a:t>自然と歴史・文化が融合した魅力あ</a:t>
          </a:r>
          <a:r>
            <a:rPr kumimoji="1" lang="ja-JP" altLang="en-US" dirty="0"/>
            <a:t>ふ</a:t>
          </a:r>
          <a:r>
            <a:rPr kumimoji="1" lang="ja-JP" dirty="0"/>
            <a:t>れる国</a:t>
          </a:r>
          <a:endParaRPr lang="en-US" dirty="0"/>
        </a:p>
      </dgm:t>
    </dgm:pt>
    <dgm:pt modelId="{9852A9CF-43F9-4553-A307-80207A95E4B2}" type="parTrans" cxnId="{C79ED5D0-9FA9-40BA-8856-F7BFD9CC4DBB}">
      <dgm:prSet/>
      <dgm:spPr/>
      <dgm:t>
        <a:bodyPr/>
        <a:lstStyle/>
        <a:p>
          <a:endParaRPr lang="en-US"/>
        </a:p>
      </dgm:t>
    </dgm:pt>
    <dgm:pt modelId="{AE2B01FB-BB27-410E-A560-526853C9A168}" type="sibTrans" cxnId="{C79ED5D0-9FA9-40BA-8856-F7BFD9CC4DBB}">
      <dgm:prSet/>
      <dgm:spPr/>
      <dgm:t>
        <a:bodyPr/>
        <a:lstStyle/>
        <a:p>
          <a:endParaRPr lang="en-US"/>
        </a:p>
      </dgm:t>
    </dgm:pt>
    <dgm:pt modelId="{82CBDBC5-1D5A-4C73-872D-41B41976DD0D}">
      <dgm:prSet/>
      <dgm:spPr/>
      <dgm:t>
        <a:bodyPr/>
        <a:lstStyle/>
        <a:p>
          <a:r>
            <a:rPr kumimoji="1" lang="ja-JP" dirty="0"/>
            <a:t>欧州統合</a:t>
          </a:r>
          <a:r>
            <a:rPr kumimoji="1" lang="ja-JP" altLang="en-US" dirty="0"/>
            <a:t>への強い決意と</a:t>
          </a:r>
          <a:r>
            <a:rPr kumimoji="1" lang="ja-JP" dirty="0"/>
            <a:t>苦難の歴史</a:t>
          </a:r>
          <a:endParaRPr lang="en-US" dirty="0"/>
        </a:p>
      </dgm:t>
    </dgm:pt>
    <dgm:pt modelId="{D5B2F656-7756-48F7-B881-A478AC9F592B}" type="parTrans" cxnId="{584F1440-46F4-4D8F-AFBF-41E95354AA87}">
      <dgm:prSet/>
      <dgm:spPr/>
      <dgm:t>
        <a:bodyPr/>
        <a:lstStyle/>
        <a:p>
          <a:endParaRPr kumimoji="1" lang="ja-JP" altLang="en-US"/>
        </a:p>
      </dgm:t>
    </dgm:pt>
    <dgm:pt modelId="{EEE78C70-C774-43E4-A20C-A462D06BB4C4}" type="sibTrans" cxnId="{584F1440-46F4-4D8F-AFBF-41E95354AA87}">
      <dgm:prSet/>
      <dgm:spPr/>
      <dgm:t>
        <a:bodyPr/>
        <a:lstStyle/>
        <a:p>
          <a:endParaRPr kumimoji="1" lang="ja-JP" altLang="en-US"/>
        </a:p>
      </dgm:t>
    </dgm:pt>
    <dgm:pt modelId="{67DB52F4-9238-438C-9491-7B4CD6116E94}" type="pres">
      <dgm:prSet presAssocID="{D46468FF-AA90-4BF5-9875-BED307DAFC9B}" presName="vert0" presStyleCnt="0">
        <dgm:presLayoutVars>
          <dgm:dir/>
          <dgm:animOne val="branch"/>
          <dgm:animLvl val="lvl"/>
        </dgm:presLayoutVars>
      </dgm:prSet>
      <dgm:spPr/>
    </dgm:pt>
    <dgm:pt modelId="{F4159EE4-5746-4BC8-A2B6-DFD7076E71C4}" type="pres">
      <dgm:prSet presAssocID="{82CBDBC5-1D5A-4C73-872D-41B41976DD0D}" presName="thickLine" presStyleLbl="alignNode1" presStyleIdx="0" presStyleCnt="4"/>
      <dgm:spPr/>
    </dgm:pt>
    <dgm:pt modelId="{77B33FAB-13D4-43B3-ADFE-06435F793F9F}" type="pres">
      <dgm:prSet presAssocID="{82CBDBC5-1D5A-4C73-872D-41B41976DD0D}" presName="horz1" presStyleCnt="0"/>
      <dgm:spPr/>
    </dgm:pt>
    <dgm:pt modelId="{782A9678-B2F6-4FA4-A9D8-C2A25E305684}" type="pres">
      <dgm:prSet presAssocID="{82CBDBC5-1D5A-4C73-872D-41B41976DD0D}" presName="tx1" presStyleLbl="revTx" presStyleIdx="0" presStyleCnt="4"/>
      <dgm:spPr/>
    </dgm:pt>
    <dgm:pt modelId="{E663C98E-1D7B-4DE5-BB79-A7E83267EE0C}" type="pres">
      <dgm:prSet presAssocID="{82CBDBC5-1D5A-4C73-872D-41B41976DD0D}" presName="vert1" presStyleCnt="0"/>
      <dgm:spPr/>
    </dgm:pt>
    <dgm:pt modelId="{8103528A-5546-492D-88B9-21FEE2CD8B01}" type="pres">
      <dgm:prSet presAssocID="{77457D19-512C-44EA-82D5-426618ADBFBA}" presName="thickLine" presStyleLbl="alignNode1" presStyleIdx="1" presStyleCnt="4"/>
      <dgm:spPr/>
    </dgm:pt>
    <dgm:pt modelId="{F4AB522D-A14F-4982-8A04-E0B710FD7770}" type="pres">
      <dgm:prSet presAssocID="{77457D19-512C-44EA-82D5-426618ADBFBA}" presName="horz1" presStyleCnt="0"/>
      <dgm:spPr/>
    </dgm:pt>
    <dgm:pt modelId="{5D6BE29A-6D52-47CF-A0B6-0A0FA5562084}" type="pres">
      <dgm:prSet presAssocID="{77457D19-512C-44EA-82D5-426618ADBFBA}" presName="tx1" presStyleLbl="revTx" presStyleIdx="1" presStyleCnt="4"/>
      <dgm:spPr/>
    </dgm:pt>
    <dgm:pt modelId="{F2B5329D-6929-4FA8-9F71-4760FB81DDE8}" type="pres">
      <dgm:prSet presAssocID="{77457D19-512C-44EA-82D5-426618ADBFBA}" presName="vert1" presStyleCnt="0"/>
      <dgm:spPr/>
    </dgm:pt>
    <dgm:pt modelId="{9BB97300-2999-43B3-88A5-8BF9A36748F1}" type="pres">
      <dgm:prSet presAssocID="{2261E65A-7E82-4455-B81B-188D0DA3DA76}" presName="thickLine" presStyleLbl="alignNode1" presStyleIdx="2" presStyleCnt="4"/>
      <dgm:spPr/>
    </dgm:pt>
    <dgm:pt modelId="{B10E04E4-8C55-4D03-87D4-5AF9FA281DA8}" type="pres">
      <dgm:prSet presAssocID="{2261E65A-7E82-4455-B81B-188D0DA3DA76}" presName="horz1" presStyleCnt="0"/>
      <dgm:spPr/>
    </dgm:pt>
    <dgm:pt modelId="{A60444D8-E34A-447F-80F2-4F8E82288EDD}" type="pres">
      <dgm:prSet presAssocID="{2261E65A-7E82-4455-B81B-188D0DA3DA76}" presName="tx1" presStyleLbl="revTx" presStyleIdx="2" presStyleCnt="4"/>
      <dgm:spPr/>
    </dgm:pt>
    <dgm:pt modelId="{E29C4A42-0C93-4815-9724-196DE9EA6929}" type="pres">
      <dgm:prSet presAssocID="{2261E65A-7E82-4455-B81B-188D0DA3DA76}" presName="vert1" presStyleCnt="0"/>
      <dgm:spPr/>
    </dgm:pt>
    <dgm:pt modelId="{6B5C4ADC-6C96-41E4-8DAB-39ED531D38EB}" type="pres">
      <dgm:prSet presAssocID="{A612A635-164C-4C32-828E-64A8447A75D6}" presName="thickLine" presStyleLbl="alignNode1" presStyleIdx="3" presStyleCnt="4"/>
      <dgm:spPr/>
    </dgm:pt>
    <dgm:pt modelId="{AC202FC5-16F4-4C2B-B2B1-287C56A01BCF}" type="pres">
      <dgm:prSet presAssocID="{A612A635-164C-4C32-828E-64A8447A75D6}" presName="horz1" presStyleCnt="0"/>
      <dgm:spPr/>
    </dgm:pt>
    <dgm:pt modelId="{64EFFF57-C41F-46FF-9D84-E675E469C56F}" type="pres">
      <dgm:prSet presAssocID="{A612A635-164C-4C32-828E-64A8447A75D6}" presName="tx1" presStyleLbl="revTx" presStyleIdx="3" presStyleCnt="4"/>
      <dgm:spPr/>
    </dgm:pt>
    <dgm:pt modelId="{DA632EBB-23AE-4FD5-969E-E3712669BDF5}" type="pres">
      <dgm:prSet presAssocID="{A612A635-164C-4C32-828E-64A8447A75D6}" presName="vert1" presStyleCnt="0"/>
      <dgm:spPr/>
    </dgm:pt>
  </dgm:ptLst>
  <dgm:cxnLst>
    <dgm:cxn modelId="{F63DAA2D-FBCE-44C6-8D99-6F508D51FBDA}" type="presOf" srcId="{82CBDBC5-1D5A-4C73-872D-41B41976DD0D}" destId="{782A9678-B2F6-4FA4-A9D8-C2A25E305684}" srcOrd="0" destOrd="0" presId="urn:microsoft.com/office/officeart/2008/layout/LinedList"/>
    <dgm:cxn modelId="{584F1440-46F4-4D8F-AFBF-41E95354AA87}" srcId="{D46468FF-AA90-4BF5-9875-BED307DAFC9B}" destId="{82CBDBC5-1D5A-4C73-872D-41B41976DD0D}" srcOrd="0" destOrd="0" parTransId="{D5B2F656-7756-48F7-B881-A478AC9F592B}" sibTransId="{EEE78C70-C774-43E4-A20C-A462D06BB4C4}"/>
    <dgm:cxn modelId="{49533E5B-5029-4A4D-BD1D-2E1D05CE54B8}" srcId="{D46468FF-AA90-4BF5-9875-BED307DAFC9B}" destId="{77457D19-512C-44EA-82D5-426618ADBFBA}" srcOrd="1" destOrd="0" parTransId="{39B3017F-0B97-4C4D-B74F-E512A17A95D7}" sibTransId="{087A5B3E-2ABE-4F60-8B1C-C2D8AFF19A66}"/>
    <dgm:cxn modelId="{7A1D4B4A-FF7D-4C4F-8A2D-ECDE3857D109}" srcId="{D46468FF-AA90-4BF5-9875-BED307DAFC9B}" destId="{2261E65A-7E82-4455-B81B-188D0DA3DA76}" srcOrd="2" destOrd="0" parTransId="{AFC83E09-B2DE-48CA-A046-B0332D23F5A9}" sibTransId="{CDD051C2-E022-4799-976C-E10EA7CA5E4D}"/>
    <dgm:cxn modelId="{0A9AE47F-B219-414A-8DB5-7DB3230CDFB3}" type="presOf" srcId="{77457D19-512C-44EA-82D5-426618ADBFBA}" destId="{5D6BE29A-6D52-47CF-A0B6-0A0FA5562084}" srcOrd="0" destOrd="0" presId="urn:microsoft.com/office/officeart/2008/layout/LinedList"/>
    <dgm:cxn modelId="{21C5F587-2664-4C39-BEFB-9A4B696A5DAA}" type="presOf" srcId="{2261E65A-7E82-4455-B81B-188D0DA3DA76}" destId="{A60444D8-E34A-447F-80F2-4F8E82288EDD}" srcOrd="0" destOrd="0" presId="urn:microsoft.com/office/officeart/2008/layout/LinedList"/>
    <dgm:cxn modelId="{C79ED5D0-9FA9-40BA-8856-F7BFD9CC4DBB}" srcId="{D46468FF-AA90-4BF5-9875-BED307DAFC9B}" destId="{A612A635-164C-4C32-828E-64A8447A75D6}" srcOrd="3" destOrd="0" parTransId="{9852A9CF-43F9-4553-A307-80207A95E4B2}" sibTransId="{AE2B01FB-BB27-410E-A560-526853C9A168}"/>
    <dgm:cxn modelId="{A4644DF0-275C-489A-9BCA-03F5172AF45E}" type="presOf" srcId="{A612A635-164C-4C32-828E-64A8447A75D6}" destId="{64EFFF57-C41F-46FF-9D84-E675E469C56F}" srcOrd="0" destOrd="0" presId="urn:microsoft.com/office/officeart/2008/layout/LinedList"/>
    <dgm:cxn modelId="{2A6A4BFD-7F19-4251-AA9D-AAE50A62B67F}" type="presOf" srcId="{D46468FF-AA90-4BF5-9875-BED307DAFC9B}" destId="{67DB52F4-9238-438C-9491-7B4CD6116E94}" srcOrd="0" destOrd="0" presId="urn:microsoft.com/office/officeart/2008/layout/LinedList"/>
    <dgm:cxn modelId="{0F0F6006-2CE5-425E-9FDE-1CA88FC14E52}" type="presParOf" srcId="{67DB52F4-9238-438C-9491-7B4CD6116E94}" destId="{F4159EE4-5746-4BC8-A2B6-DFD7076E71C4}" srcOrd="0" destOrd="0" presId="urn:microsoft.com/office/officeart/2008/layout/LinedList"/>
    <dgm:cxn modelId="{772329F9-40CF-4264-A00D-128DCB462DA6}" type="presParOf" srcId="{67DB52F4-9238-438C-9491-7B4CD6116E94}" destId="{77B33FAB-13D4-43B3-ADFE-06435F793F9F}" srcOrd="1" destOrd="0" presId="urn:microsoft.com/office/officeart/2008/layout/LinedList"/>
    <dgm:cxn modelId="{58CC69B2-FD18-491C-9FA1-6A4333C6FD72}" type="presParOf" srcId="{77B33FAB-13D4-43B3-ADFE-06435F793F9F}" destId="{782A9678-B2F6-4FA4-A9D8-C2A25E305684}" srcOrd="0" destOrd="0" presId="urn:microsoft.com/office/officeart/2008/layout/LinedList"/>
    <dgm:cxn modelId="{7F41A902-B019-4E80-AC6B-621AEA54C626}" type="presParOf" srcId="{77B33FAB-13D4-43B3-ADFE-06435F793F9F}" destId="{E663C98E-1D7B-4DE5-BB79-A7E83267EE0C}" srcOrd="1" destOrd="0" presId="urn:microsoft.com/office/officeart/2008/layout/LinedList"/>
    <dgm:cxn modelId="{5916D90A-38AC-4DB2-BE7F-3B9610C1969F}" type="presParOf" srcId="{67DB52F4-9238-438C-9491-7B4CD6116E94}" destId="{8103528A-5546-492D-88B9-21FEE2CD8B01}" srcOrd="2" destOrd="0" presId="urn:microsoft.com/office/officeart/2008/layout/LinedList"/>
    <dgm:cxn modelId="{3C7C0519-7B47-44C9-89E0-58C20A482390}" type="presParOf" srcId="{67DB52F4-9238-438C-9491-7B4CD6116E94}" destId="{F4AB522D-A14F-4982-8A04-E0B710FD7770}" srcOrd="3" destOrd="0" presId="urn:microsoft.com/office/officeart/2008/layout/LinedList"/>
    <dgm:cxn modelId="{FE2557E8-2FB4-41FE-B3A5-437AA6D35E9E}" type="presParOf" srcId="{F4AB522D-A14F-4982-8A04-E0B710FD7770}" destId="{5D6BE29A-6D52-47CF-A0B6-0A0FA5562084}" srcOrd="0" destOrd="0" presId="urn:microsoft.com/office/officeart/2008/layout/LinedList"/>
    <dgm:cxn modelId="{CCB7DA74-44E5-42A4-BC24-D7BB8CC721B6}" type="presParOf" srcId="{F4AB522D-A14F-4982-8A04-E0B710FD7770}" destId="{F2B5329D-6929-4FA8-9F71-4760FB81DDE8}" srcOrd="1" destOrd="0" presId="urn:microsoft.com/office/officeart/2008/layout/LinedList"/>
    <dgm:cxn modelId="{CDB1714F-605D-450D-8B62-F1C50C64CD31}" type="presParOf" srcId="{67DB52F4-9238-438C-9491-7B4CD6116E94}" destId="{9BB97300-2999-43B3-88A5-8BF9A36748F1}" srcOrd="4" destOrd="0" presId="urn:microsoft.com/office/officeart/2008/layout/LinedList"/>
    <dgm:cxn modelId="{F682C4E1-17BD-4142-B79C-EFA0AF7233E7}" type="presParOf" srcId="{67DB52F4-9238-438C-9491-7B4CD6116E94}" destId="{B10E04E4-8C55-4D03-87D4-5AF9FA281DA8}" srcOrd="5" destOrd="0" presId="urn:microsoft.com/office/officeart/2008/layout/LinedList"/>
    <dgm:cxn modelId="{AEB4C53F-083D-4236-BD40-7CF20E4C4ED4}" type="presParOf" srcId="{B10E04E4-8C55-4D03-87D4-5AF9FA281DA8}" destId="{A60444D8-E34A-447F-80F2-4F8E82288EDD}" srcOrd="0" destOrd="0" presId="urn:microsoft.com/office/officeart/2008/layout/LinedList"/>
    <dgm:cxn modelId="{873C1AA2-52A6-48CD-9804-8000A4855611}" type="presParOf" srcId="{B10E04E4-8C55-4D03-87D4-5AF9FA281DA8}" destId="{E29C4A42-0C93-4815-9724-196DE9EA6929}" srcOrd="1" destOrd="0" presId="urn:microsoft.com/office/officeart/2008/layout/LinedList"/>
    <dgm:cxn modelId="{E404C4A1-99F2-4BD8-BDF0-9C0F9B11D1D5}" type="presParOf" srcId="{67DB52F4-9238-438C-9491-7B4CD6116E94}" destId="{6B5C4ADC-6C96-41E4-8DAB-39ED531D38EB}" srcOrd="6" destOrd="0" presId="urn:microsoft.com/office/officeart/2008/layout/LinedList"/>
    <dgm:cxn modelId="{3642D774-3A9D-477E-A464-562B04C8003F}" type="presParOf" srcId="{67DB52F4-9238-438C-9491-7B4CD6116E94}" destId="{AC202FC5-16F4-4C2B-B2B1-287C56A01BCF}" srcOrd="7" destOrd="0" presId="urn:microsoft.com/office/officeart/2008/layout/LinedList"/>
    <dgm:cxn modelId="{FDA98777-0BB3-4540-B9B9-7CD73D62AE79}" type="presParOf" srcId="{AC202FC5-16F4-4C2B-B2B1-287C56A01BCF}" destId="{64EFFF57-C41F-46FF-9D84-E675E469C56F}" srcOrd="0" destOrd="0" presId="urn:microsoft.com/office/officeart/2008/layout/LinedList"/>
    <dgm:cxn modelId="{8A440C27-1AED-47DA-B87F-A111E92E4B1B}" type="presParOf" srcId="{AC202FC5-16F4-4C2B-B2B1-287C56A01BCF}" destId="{DA632EBB-23AE-4FD5-969E-E3712669BDF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B569F6-D921-4B52-B7F0-4326E9A36EB3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9056FB-3FB0-43DF-87B9-370C064D31BD}">
      <dgm:prSet custT="1"/>
      <dgm:spPr/>
      <dgm:t>
        <a:bodyPr/>
        <a:lstStyle/>
        <a:p>
          <a:r>
            <a:rPr kumimoji="1" lang="ja-JP" sz="1600" dirty="0"/>
            <a:t>１９９１年　独立</a:t>
          </a:r>
          <a:endParaRPr lang="en-US" sz="1600" dirty="0"/>
        </a:p>
      </dgm:t>
    </dgm:pt>
    <dgm:pt modelId="{6D0A48C5-5A28-4CA3-8D46-5C38538E48DC}" type="parTrans" cxnId="{99E1E22C-40A4-4485-A4B8-8BF6AEFED00B}">
      <dgm:prSet/>
      <dgm:spPr/>
      <dgm:t>
        <a:bodyPr/>
        <a:lstStyle/>
        <a:p>
          <a:endParaRPr lang="en-US"/>
        </a:p>
      </dgm:t>
    </dgm:pt>
    <dgm:pt modelId="{09F7524F-7B97-4DF6-88D0-718BEC0BF97B}" type="sibTrans" cxnId="{99E1E22C-40A4-4485-A4B8-8BF6AEFED00B}">
      <dgm:prSet/>
      <dgm:spPr/>
      <dgm:t>
        <a:bodyPr/>
        <a:lstStyle/>
        <a:p>
          <a:endParaRPr lang="en-US"/>
        </a:p>
      </dgm:t>
    </dgm:pt>
    <dgm:pt modelId="{FA00D9FA-6CAD-4231-97B7-45CB1E1F554A}">
      <dgm:prSet custT="1"/>
      <dgm:spPr/>
      <dgm:t>
        <a:bodyPr/>
        <a:lstStyle/>
        <a:p>
          <a:r>
            <a:rPr kumimoji="1" lang="ja-JP" sz="1600" dirty="0"/>
            <a:t>２００４年</a:t>
          </a:r>
          <a:r>
            <a:rPr kumimoji="1" lang="ja-JP" sz="1100" dirty="0"/>
            <a:t>　</a:t>
          </a:r>
          <a:r>
            <a:rPr kumimoji="1" lang="en-US" sz="1100" dirty="0"/>
            <a:t>EU</a:t>
          </a:r>
          <a:r>
            <a:rPr kumimoji="1" lang="ja-JP" sz="1100" dirty="0"/>
            <a:t>加盟申請</a:t>
          </a:r>
          <a:endParaRPr lang="en-US" sz="1100" dirty="0"/>
        </a:p>
      </dgm:t>
    </dgm:pt>
    <dgm:pt modelId="{B1BE259C-27F0-499D-A07E-ECADDAE3A006}" type="parTrans" cxnId="{EF30CD3F-3619-4CA6-A34B-037C008D05C8}">
      <dgm:prSet/>
      <dgm:spPr/>
      <dgm:t>
        <a:bodyPr/>
        <a:lstStyle/>
        <a:p>
          <a:endParaRPr lang="en-US"/>
        </a:p>
      </dgm:t>
    </dgm:pt>
    <dgm:pt modelId="{B2C3B3BB-1BB7-4D13-9CF6-CD830DBC6DA3}" type="sibTrans" cxnId="{EF30CD3F-3619-4CA6-A34B-037C008D05C8}">
      <dgm:prSet/>
      <dgm:spPr/>
      <dgm:t>
        <a:bodyPr/>
        <a:lstStyle/>
        <a:p>
          <a:endParaRPr lang="en-US"/>
        </a:p>
      </dgm:t>
    </dgm:pt>
    <dgm:pt modelId="{0C81ADC3-2818-4D73-9DE7-FDB482E52E46}">
      <dgm:prSet/>
      <dgm:spPr>
        <a:solidFill>
          <a:srgbClr val="C00000"/>
        </a:solidFill>
      </dgm:spPr>
      <dgm:t>
        <a:bodyPr/>
        <a:lstStyle/>
        <a:p>
          <a:r>
            <a:rPr kumimoji="1" lang="ja-JP" dirty="0"/>
            <a:t>２００５年　</a:t>
          </a:r>
          <a:endParaRPr kumimoji="1" lang="en-US" altLang="ja-JP" dirty="0"/>
        </a:p>
        <a:p>
          <a:r>
            <a:rPr kumimoji="1" lang="ja-JP" dirty="0"/>
            <a:t>加盟候補国</a:t>
          </a:r>
          <a:endParaRPr lang="en-US" dirty="0"/>
        </a:p>
      </dgm:t>
    </dgm:pt>
    <dgm:pt modelId="{0C7D2EDA-2262-4856-B208-37D9C321A6D4}" type="parTrans" cxnId="{A2CD0241-8902-40B1-BF07-3B4EF08FC58D}">
      <dgm:prSet/>
      <dgm:spPr/>
      <dgm:t>
        <a:bodyPr/>
        <a:lstStyle/>
        <a:p>
          <a:endParaRPr lang="en-US"/>
        </a:p>
      </dgm:t>
    </dgm:pt>
    <dgm:pt modelId="{D7C7D936-C50E-494F-B451-24BB679B5C37}" type="sibTrans" cxnId="{A2CD0241-8902-40B1-BF07-3B4EF08FC58D}">
      <dgm:prSet/>
      <dgm:spPr/>
      <dgm:t>
        <a:bodyPr/>
        <a:lstStyle/>
        <a:p>
          <a:endParaRPr lang="en-US"/>
        </a:p>
      </dgm:t>
    </dgm:pt>
    <dgm:pt modelId="{5B54118B-787A-4FA8-A309-143DE6B2FB8D}">
      <dgm:prSet/>
      <dgm:spPr/>
      <dgm:t>
        <a:bodyPr/>
        <a:lstStyle/>
        <a:p>
          <a:r>
            <a:rPr kumimoji="1" lang="ja-JP" dirty="0"/>
            <a:t>２００９年　</a:t>
          </a:r>
          <a:endParaRPr kumimoji="1" lang="en-US" altLang="ja-JP" dirty="0"/>
        </a:p>
        <a:p>
          <a:r>
            <a:rPr kumimoji="1" lang="ja-JP" dirty="0"/>
            <a:t>交渉開始勧告</a:t>
          </a:r>
          <a:endParaRPr lang="en-US" dirty="0"/>
        </a:p>
      </dgm:t>
    </dgm:pt>
    <dgm:pt modelId="{6C51E005-1565-4750-BFF9-81C10752BD99}" type="parTrans" cxnId="{C8C33B85-3554-4E25-B87F-2BF1B7CCE536}">
      <dgm:prSet/>
      <dgm:spPr/>
      <dgm:t>
        <a:bodyPr/>
        <a:lstStyle/>
        <a:p>
          <a:endParaRPr lang="en-US"/>
        </a:p>
      </dgm:t>
    </dgm:pt>
    <dgm:pt modelId="{68918A56-07DE-4965-9AC6-720ACFF1EB2C}" type="sibTrans" cxnId="{C8C33B85-3554-4E25-B87F-2BF1B7CCE536}">
      <dgm:prSet/>
      <dgm:spPr/>
      <dgm:t>
        <a:bodyPr/>
        <a:lstStyle/>
        <a:p>
          <a:endParaRPr lang="en-US"/>
        </a:p>
      </dgm:t>
    </dgm:pt>
    <dgm:pt modelId="{F1D90973-301E-499D-8654-7E0D7E97F5E4}">
      <dgm:prSet/>
      <dgm:spPr/>
      <dgm:t>
        <a:bodyPr/>
        <a:lstStyle/>
        <a:p>
          <a:r>
            <a:rPr kumimoji="1" lang="ja-JP" dirty="0"/>
            <a:t>２０２０年　</a:t>
          </a:r>
          <a:endParaRPr kumimoji="1" lang="en-US" altLang="ja-JP" dirty="0"/>
        </a:p>
        <a:p>
          <a:r>
            <a:rPr kumimoji="1" lang="ja-JP" dirty="0"/>
            <a:t>交渉開始決定</a:t>
          </a:r>
          <a:endParaRPr lang="en-US" dirty="0"/>
        </a:p>
      </dgm:t>
    </dgm:pt>
    <dgm:pt modelId="{8E4EDDD2-DE01-4080-8C76-6693D37AAA76}" type="parTrans" cxnId="{AB996BE3-9CE8-4DC7-A75B-C7B727BB4CF9}">
      <dgm:prSet/>
      <dgm:spPr/>
      <dgm:t>
        <a:bodyPr/>
        <a:lstStyle/>
        <a:p>
          <a:endParaRPr lang="en-US"/>
        </a:p>
      </dgm:t>
    </dgm:pt>
    <dgm:pt modelId="{C8984572-F53F-4D42-B19C-B2EB83E5DD3D}" type="sibTrans" cxnId="{AB996BE3-9CE8-4DC7-A75B-C7B727BB4CF9}">
      <dgm:prSet/>
      <dgm:spPr/>
      <dgm:t>
        <a:bodyPr/>
        <a:lstStyle/>
        <a:p>
          <a:endParaRPr lang="en-US"/>
        </a:p>
      </dgm:t>
    </dgm:pt>
    <dgm:pt modelId="{15194A81-766E-49B6-9CA7-DCA9E5749158}">
      <dgm:prSet/>
      <dgm:spPr>
        <a:solidFill>
          <a:schemeClr val="tx1"/>
        </a:solidFill>
      </dgm:spPr>
      <dgm:t>
        <a:bodyPr/>
        <a:lstStyle/>
        <a:p>
          <a:r>
            <a:rPr lang="ja-JP" dirty="0"/>
            <a:t>２０２０年　</a:t>
          </a:r>
          <a:endParaRPr lang="en-US" altLang="ja-JP" dirty="0"/>
        </a:p>
        <a:p>
          <a:r>
            <a:rPr lang="ja-JP" dirty="0"/>
            <a:t>ブルガリア拒否</a:t>
          </a:r>
          <a:endParaRPr lang="en-US" dirty="0"/>
        </a:p>
      </dgm:t>
    </dgm:pt>
    <dgm:pt modelId="{FF483034-B370-497F-8BC2-99B99BB4871B}" type="parTrans" cxnId="{6321C9C1-2340-493D-87B8-08443CBB9A87}">
      <dgm:prSet/>
      <dgm:spPr/>
      <dgm:t>
        <a:bodyPr/>
        <a:lstStyle/>
        <a:p>
          <a:endParaRPr lang="en-US"/>
        </a:p>
      </dgm:t>
    </dgm:pt>
    <dgm:pt modelId="{6392806D-F44C-48B1-B1C7-05C26F6C1DF1}" type="sibTrans" cxnId="{6321C9C1-2340-493D-87B8-08443CBB9A87}">
      <dgm:prSet/>
      <dgm:spPr/>
      <dgm:t>
        <a:bodyPr/>
        <a:lstStyle/>
        <a:p>
          <a:endParaRPr lang="en-US"/>
        </a:p>
      </dgm:t>
    </dgm:pt>
    <dgm:pt modelId="{99267BD1-1810-4E8A-BD14-6B4262B31B49}">
      <dgm:prSet/>
      <dgm:spPr/>
      <dgm:t>
        <a:bodyPr/>
        <a:lstStyle/>
        <a:p>
          <a:r>
            <a:rPr lang="ja-JP" dirty="0"/>
            <a:t>２０２２年　</a:t>
          </a:r>
          <a:endParaRPr lang="en-US" altLang="ja-JP" dirty="0"/>
        </a:p>
        <a:p>
          <a:r>
            <a:rPr lang="ja-JP" dirty="0"/>
            <a:t>フランス提案</a:t>
          </a:r>
          <a:endParaRPr lang="en-US" dirty="0"/>
        </a:p>
      </dgm:t>
    </dgm:pt>
    <dgm:pt modelId="{3C848B17-A79D-461B-8CF0-7E8C92BCA0D8}" type="parTrans" cxnId="{8E673847-76BC-4A77-AF85-7C0EF8DEABCD}">
      <dgm:prSet/>
      <dgm:spPr/>
      <dgm:t>
        <a:bodyPr/>
        <a:lstStyle/>
        <a:p>
          <a:endParaRPr lang="en-US"/>
        </a:p>
      </dgm:t>
    </dgm:pt>
    <dgm:pt modelId="{BDC09ED0-B9AA-4DC7-A280-814A3B74024D}" type="sibTrans" cxnId="{8E673847-76BC-4A77-AF85-7C0EF8DEABCD}">
      <dgm:prSet/>
      <dgm:spPr/>
      <dgm:t>
        <a:bodyPr/>
        <a:lstStyle/>
        <a:p>
          <a:endParaRPr lang="en-US"/>
        </a:p>
      </dgm:t>
    </dgm:pt>
    <dgm:pt modelId="{5E2FE957-AC7D-4739-AC6C-AABDF10BD29C}">
      <dgm:prSet custT="1"/>
      <dgm:spPr>
        <a:solidFill>
          <a:schemeClr val="tx1"/>
        </a:solidFill>
      </dgm:spPr>
      <dgm:t>
        <a:bodyPr/>
        <a:lstStyle/>
        <a:p>
          <a:r>
            <a:rPr lang="ja-JP" altLang="en-US" sz="1100" dirty="0"/>
            <a:t>ギリシャとの</a:t>
          </a:r>
          <a:endParaRPr lang="en-US" altLang="ja-JP" sz="1100" dirty="0"/>
        </a:p>
        <a:p>
          <a:r>
            <a:rPr lang="ja-JP" altLang="en-US" sz="1100" dirty="0"/>
            <a:t>国名問題</a:t>
          </a:r>
          <a:endParaRPr lang="en-US" sz="1100" dirty="0"/>
        </a:p>
      </dgm:t>
    </dgm:pt>
    <dgm:pt modelId="{E7CF31C1-2604-434D-A0A0-D8C5085F27D2}" type="parTrans" cxnId="{65CD1321-9B7A-43B0-81BC-32214E478B0D}">
      <dgm:prSet/>
      <dgm:spPr/>
      <dgm:t>
        <a:bodyPr/>
        <a:lstStyle/>
        <a:p>
          <a:endParaRPr kumimoji="1" lang="ja-JP" altLang="en-US"/>
        </a:p>
      </dgm:t>
    </dgm:pt>
    <dgm:pt modelId="{464AC9F3-A1F5-4291-B867-F074213C1FFC}" type="sibTrans" cxnId="{65CD1321-9B7A-43B0-81BC-32214E478B0D}">
      <dgm:prSet/>
      <dgm:spPr/>
      <dgm:t>
        <a:bodyPr/>
        <a:lstStyle/>
        <a:p>
          <a:endParaRPr kumimoji="1" lang="ja-JP" altLang="en-US"/>
        </a:p>
      </dgm:t>
    </dgm:pt>
    <dgm:pt modelId="{0767E5D3-A6D5-433F-A334-D453CF821B56}">
      <dgm:prSet/>
      <dgm:spPr>
        <a:solidFill>
          <a:schemeClr val="tx1"/>
        </a:solidFill>
      </dgm:spPr>
      <dgm:t>
        <a:bodyPr/>
        <a:lstStyle/>
        <a:p>
          <a:r>
            <a:rPr lang="en-US" altLang="ja-JP" dirty="0"/>
            <a:t>EU</a:t>
          </a:r>
          <a:r>
            <a:rPr lang="ja-JP" altLang="en-US" dirty="0"/>
            <a:t>拡大消極論</a:t>
          </a:r>
          <a:endParaRPr lang="en-US" dirty="0"/>
        </a:p>
      </dgm:t>
    </dgm:pt>
    <dgm:pt modelId="{573A6A65-13F3-415D-A5A3-55D4C10F88F8}" type="parTrans" cxnId="{5C6EB020-8629-4B9C-9C55-9023FA0FAB7B}">
      <dgm:prSet/>
      <dgm:spPr/>
      <dgm:t>
        <a:bodyPr/>
        <a:lstStyle/>
        <a:p>
          <a:endParaRPr kumimoji="1" lang="ja-JP" altLang="en-US"/>
        </a:p>
      </dgm:t>
    </dgm:pt>
    <dgm:pt modelId="{6F36B6AA-ABCC-46C0-A6DB-080C5506FE19}" type="sibTrans" cxnId="{5C6EB020-8629-4B9C-9C55-9023FA0FAB7B}">
      <dgm:prSet/>
      <dgm:spPr/>
      <dgm:t>
        <a:bodyPr/>
        <a:lstStyle/>
        <a:p>
          <a:endParaRPr kumimoji="1" lang="ja-JP" altLang="en-US"/>
        </a:p>
      </dgm:t>
    </dgm:pt>
    <dgm:pt modelId="{7A6091E7-01BC-4CC7-ABC7-ACDD5220A35A}">
      <dgm:prSet/>
      <dgm:spPr>
        <a:solidFill>
          <a:srgbClr val="C00000"/>
        </a:solidFill>
      </dgm:spPr>
      <dgm:t>
        <a:bodyPr/>
        <a:lstStyle/>
        <a:p>
          <a:r>
            <a:rPr kumimoji="1" lang="ja-JP" dirty="0"/>
            <a:t>２０２２年　</a:t>
          </a:r>
          <a:endParaRPr kumimoji="1" lang="en-US" altLang="ja-JP" dirty="0"/>
        </a:p>
        <a:p>
          <a:r>
            <a:rPr kumimoji="1" lang="ja-JP" dirty="0"/>
            <a:t>加盟交渉開始</a:t>
          </a:r>
          <a:endParaRPr lang="en-US" dirty="0"/>
        </a:p>
      </dgm:t>
    </dgm:pt>
    <dgm:pt modelId="{D52664DD-F4C5-4E8D-A420-84ED01DDB0D7}" type="parTrans" cxnId="{B7BC41AD-9464-4811-849E-4F91D988319E}">
      <dgm:prSet/>
      <dgm:spPr/>
      <dgm:t>
        <a:bodyPr/>
        <a:lstStyle/>
        <a:p>
          <a:endParaRPr kumimoji="1" lang="ja-JP" altLang="en-US"/>
        </a:p>
      </dgm:t>
    </dgm:pt>
    <dgm:pt modelId="{9FB3437E-CFCF-45C0-97D3-9A47BFEF7D30}" type="sibTrans" cxnId="{B7BC41AD-9464-4811-849E-4F91D988319E}">
      <dgm:prSet/>
      <dgm:spPr/>
      <dgm:t>
        <a:bodyPr/>
        <a:lstStyle/>
        <a:p>
          <a:endParaRPr kumimoji="1" lang="ja-JP" altLang="en-US"/>
        </a:p>
      </dgm:t>
    </dgm:pt>
    <dgm:pt modelId="{8B2BA23E-2A8B-4731-B838-8F8AC9049FE2}">
      <dgm:prSet/>
      <dgm:spPr>
        <a:solidFill>
          <a:schemeClr val="accent1"/>
        </a:solidFill>
      </dgm:spPr>
      <dgm:t>
        <a:bodyPr/>
        <a:lstStyle/>
        <a:p>
          <a:r>
            <a:rPr lang="ja-JP" altLang="en-US" dirty="0"/>
            <a:t>スクリーニングプロセス（２３年１１月まで）</a:t>
          </a:r>
          <a:endParaRPr lang="en-US" dirty="0"/>
        </a:p>
      </dgm:t>
    </dgm:pt>
    <dgm:pt modelId="{87045178-A6A1-4834-9C37-258F628AF8F7}" type="parTrans" cxnId="{6064F9F2-9CCD-4513-B5F8-1E9138EE772C}">
      <dgm:prSet/>
      <dgm:spPr/>
      <dgm:t>
        <a:bodyPr/>
        <a:lstStyle/>
        <a:p>
          <a:endParaRPr kumimoji="1" lang="ja-JP" altLang="en-US"/>
        </a:p>
      </dgm:t>
    </dgm:pt>
    <dgm:pt modelId="{9A4BE62E-5127-4137-88D1-FBB8EE7319B2}" type="sibTrans" cxnId="{6064F9F2-9CCD-4513-B5F8-1E9138EE772C}">
      <dgm:prSet/>
      <dgm:spPr/>
      <dgm:t>
        <a:bodyPr/>
        <a:lstStyle/>
        <a:p>
          <a:endParaRPr kumimoji="1" lang="ja-JP" altLang="en-US"/>
        </a:p>
      </dgm:t>
    </dgm:pt>
    <dgm:pt modelId="{9BC5D207-9E64-44FB-BBC7-AB3EE051DB90}">
      <dgm:prSet/>
      <dgm:spPr>
        <a:solidFill>
          <a:srgbClr val="C00000"/>
        </a:solidFill>
      </dgm:spPr>
      <dgm:t>
        <a:bodyPr/>
        <a:lstStyle/>
        <a:p>
          <a:r>
            <a:rPr lang="ja-JP" altLang="en-US" dirty="0"/>
            <a:t>加盟？</a:t>
          </a:r>
          <a:endParaRPr lang="en-US" dirty="0"/>
        </a:p>
      </dgm:t>
    </dgm:pt>
    <dgm:pt modelId="{EF42DABB-1A59-463E-8037-44212F137D96}" type="parTrans" cxnId="{6C3C5532-9D53-44EB-887F-8E2D5BD199F2}">
      <dgm:prSet/>
      <dgm:spPr/>
      <dgm:t>
        <a:bodyPr/>
        <a:lstStyle/>
        <a:p>
          <a:endParaRPr kumimoji="1" lang="ja-JP" altLang="en-US"/>
        </a:p>
      </dgm:t>
    </dgm:pt>
    <dgm:pt modelId="{2EDD6C97-8E23-41DE-871A-557F4937E388}" type="sibTrans" cxnId="{6C3C5532-9D53-44EB-887F-8E2D5BD199F2}">
      <dgm:prSet/>
      <dgm:spPr/>
      <dgm:t>
        <a:bodyPr/>
        <a:lstStyle/>
        <a:p>
          <a:endParaRPr kumimoji="1" lang="ja-JP" altLang="en-US"/>
        </a:p>
      </dgm:t>
    </dgm:pt>
    <dgm:pt modelId="{CFEAE703-F5DB-48BA-A3D7-1F5291B6F5BC}" type="pres">
      <dgm:prSet presAssocID="{9EB569F6-D921-4B52-B7F0-4326E9A36EB3}" presName="Name0" presStyleCnt="0">
        <dgm:presLayoutVars>
          <dgm:dir/>
          <dgm:resizeHandles val="exact"/>
        </dgm:presLayoutVars>
      </dgm:prSet>
      <dgm:spPr/>
    </dgm:pt>
    <dgm:pt modelId="{1C69871D-777D-48D6-AB17-EFEA5C78E667}" type="pres">
      <dgm:prSet presAssocID="{DB9056FB-3FB0-43DF-87B9-370C064D31BD}" presName="node" presStyleLbl="node1" presStyleIdx="0" presStyleCnt="12">
        <dgm:presLayoutVars>
          <dgm:bulletEnabled val="1"/>
        </dgm:presLayoutVars>
      </dgm:prSet>
      <dgm:spPr/>
    </dgm:pt>
    <dgm:pt modelId="{E47AE6A4-0E90-49C0-AD30-971FDE673C59}" type="pres">
      <dgm:prSet presAssocID="{09F7524F-7B97-4DF6-88D0-718BEC0BF97B}" presName="sibTrans" presStyleLbl="sibTrans1D1" presStyleIdx="0" presStyleCnt="11"/>
      <dgm:spPr/>
    </dgm:pt>
    <dgm:pt modelId="{E89F3D59-7D57-48C6-8453-9F5B87D6B1C1}" type="pres">
      <dgm:prSet presAssocID="{09F7524F-7B97-4DF6-88D0-718BEC0BF97B}" presName="connectorText" presStyleLbl="sibTrans1D1" presStyleIdx="0" presStyleCnt="11"/>
      <dgm:spPr/>
    </dgm:pt>
    <dgm:pt modelId="{8FF342A9-24F0-4267-B534-8D100A927A2F}" type="pres">
      <dgm:prSet presAssocID="{5E2FE957-AC7D-4739-AC6C-AABDF10BD29C}" presName="node" presStyleLbl="node1" presStyleIdx="1" presStyleCnt="12">
        <dgm:presLayoutVars>
          <dgm:bulletEnabled val="1"/>
        </dgm:presLayoutVars>
      </dgm:prSet>
      <dgm:spPr/>
    </dgm:pt>
    <dgm:pt modelId="{6F67A43C-74D8-4B42-A74C-765EAC970863}" type="pres">
      <dgm:prSet presAssocID="{464AC9F3-A1F5-4291-B867-F074213C1FFC}" presName="sibTrans" presStyleLbl="sibTrans1D1" presStyleIdx="1" presStyleCnt="11"/>
      <dgm:spPr/>
    </dgm:pt>
    <dgm:pt modelId="{BB7D5F58-A708-4735-8B60-2A5EDD6FCECB}" type="pres">
      <dgm:prSet presAssocID="{464AC9F3-A1F5-4291-B867-F074213C1FFC}" presName="connectorText" presStyleLbl="sibTrans1D1" presStyleIdx="1" presStyleCnt="11"/>
      <dgm:spPr/>
    </dgm:pt>
    <dgm:pt modelId="{5375DB70-575C-47B3-AF64-AFD70F9D0656}" type="pres">
      <dgm:prSet presAssocID="{FA00D9FA-6CAD-4231-97B7-45CB1E1F554A}" presName="node" presStyleLbl="node1" presStyleIdx="2" presStyleCnt="12">
        <dgm:presLayoutVars>
          <dgm:bulletEnabled val="1"/>
        </dgm:presLayoutVars>
      </dgm:prSet>
      <dgm:spPr/>
    </dgm:pt>
    <dgm:pt modelId="{A1A79CB9-15A4-4400-9B32-B5757AE4DF58}" type="pres">
      <dgm:prSet presAssocID="{B2C3B3BB-1BB7-4D13-9CF6-CD830DBC6DA3}" presName="sibTrans" presStyleLbl="sibTrans1D1" presStyleIdx="2" presStyleCnt="11"/>
      <dgm:spPr/>
    </dgm:pt>
    <dgm:pt modelId="{ADF830ED-962F-4FF5-8526-A6AC5332AA56}" type="pres">
      <dgm:prSet presAssocID="{B2C3B3BB-1BB7-4D13-9CF6-CD830DBC6DA3}" presName="connectorText" presStyleLbl="sibTrans1D1" presStyleIdx="2" presStyleCnt="11"/>
      <dgm:spPr/>
    </dgm:pt>
    <dgm:pt modelId="{A521519D-E12A-4E68-B383-A0B568CC0BD4}" type="pres">
      <dgm:prSet presAssocID="{0C81ADC3-2818-4D73-9DE7-FDB482E52E46}" presName="node" presStyleLbl="node1" presStyleIdx="3" presStyleCnt="12">
        <dgm:presLayoutVars>
          <dgm:bulletEnabled val="1"/>
        </dgm:presLayoutVars>
      </dgm:prSet>
      <dgm:spPr/>
    </dgm:pt>
    <dgm:pt modelId="{8B94DBA5-F5F2-4878-B8EA-A5243303DA8F}" type="pres">
      <dgm:prSet presAssocID="{D7C7D936-C50E-494F-B451-24BB679B5C37}" presName="sibTrans" presStyleLbl="sibTrans1D1" presStyleIdx="3" presStyleCnt="11"/>
      <dgm:spPr/>
    </dgm:pt>
    <dgm:pt modelId="{F2446BD5-2D10-4136-8AFA-D5C4967D4823}" type="pres">
      <dgm:prSet presAssocID="{D7C7D936-C50E-494F-B451-24BB679B5C37}" presName="connectorText" presStyleLbl="sibTrans1D1" presStyleIdx="3" presStyleCnt="11"/>
      <dgm:spPr/>
    </dgm:pt>
    <dgm:pt modelId="{136CC3E4-D7D8-4E46-BB31-494706D9F914}" type="pres">
      <dgm:prSet presAssocID="{5B54118B-787A-4FA8-A309-143DE6B2FB8D}" presName="node" presStyleLbl="node1" presStyleIdx="4" presStyleCnt="12">
        <dgm:presLayoutVars>
          <dgm:bulletEnabled val="1"/>
        </dgm:presLayoutVars>
      </dgm:prSet>
      <dgm:spPr/>
    </dgm:pt>
    <dgm:pt modelId="{81EBFE31-A855-40A4-A584-E48E68121BE8}" type="pres">
      <dgm:prSet presAssocID="{68918A56-07DE-4965-9AC6-720ACFF1EB2C}" presName="sibTrans" presStyleLbl="sibTrans1D1" presStyleIdx="4" presStyleCnt="11"/>
      <dgm:spPr/>
    </dgm:pt>
    <dgm:pt modelId="{AFDBFCCB-F759-465F-A38F-3FD9640D8698}" type="pres">
      <dgm:prSet presAssocID="{68918A56-07DE-4965-9AC6-720ACFF1EB2C}" presName="connectorText" presStyleLbl="sibTrans1D1" presStyleIdx="4" presStyleCnt="11"/>
      <dgm:spPr/>
    </dgm:pt>
    <dgm:pt modelId="{F2C2A533-5307-4DF8-B6BD-178FD3B1D306}" type="pres">
      <dgm:prSet presAssocID="{0767E5D3-A6D5-433F-A334-D453CF821B56}" presName="node" presStyleLbl="node1" presStyleIdx="5" presStyleCnt="12">
        <dgm:presLayoutVars>
          <dgm:bulletEnabled val="1"/>
        </dgm:presLayoutVars>
      </dgm:prSet>
      <dgm:spPr/>
    </dgm:pt>
    <dgm:pt modelId="{A11E83B1-B01A-42CC-8DA1-159A53232C43}" type="pres">
      <dgm:prSet presAssocID="{6F36B6AA-ABCC-46C0-A6DB-080C5506FE19}" presName="sibTrans" presStyleLbl="sibTrans1D1" presStyleIdx="5" presStyleCnt="11"/>
      <dgm:spPr/>
    </dgm:pt>
    <dgm:pt modelId="{97068C96-2AD2-487B-AD0E-6AE907730D23}" type="pres">
      <dgm:prSet presAssocID="{6F36B6AA-ABCC-46C0-A6DB-080C5506FE19}" presName="connectorText" presStyleLbl="sibTrans1D1" presStyleIdx="5" presStyleCnt="11"/>
      <dgm:spPr/>
    </dgm:pt>
    <dgm:pt modelId="{726D738D-D7EE-4843-B060-3A0B8990C02C}" type="pres">
      <dgm:prSet presAssocID="{F1D90973-301E-499D-8654-7E0D7E97F5E4}" presName="node" presStyleLbl="node1" presStyleIdx="6" presStyleCnt="12">
        <dgm:presLayoutVars>
          <dgm:bulletEnabled val="1"/>
        </dgm:presLayoutVars>
      </dgm:prSet>
      <dgm:spPr/>
    </dgm:pt>
    <dgm:pt modelId="{10753575-3EAB-463C-A63D-653CDD6CB1DA}" type="pres">
      <dgm:prSet presAssocID="{C8984572-F53F-4D42-B19C-B2EB83E5DD3D}" presName="sibTrans" presStyleLbl="sibTrans1D1" presStyleIdx="6" presStyleCnt="11"/>
      <dgm:spPr/>
    </dgm:pt>
    <dgm:pt modelId="{45BE9A7D-E703-4704-AE5B-75DEF0AD1B80}" type="pres">
      <dgm:prSet presAssocID="{C8984572-F53F-4D42-B19C-B2EB83E5DD3D}" presName="connectorText" presStyleLbl="sibTrans1D1" presStyleIdx="6" presStyleCnt="11"/>
      <dgm:spPr/>
    </dgm:pt>
    <dgm:pt modelId="{2BA48509-9815-4DBD-AE11-FA0CE2BF7F8A}" type="pres">
      <dgm:prSet presAssocID="{15194A81-766E-49B6-9CA7-DCA9E5749158}" presName="node" presStyleLbl="node1" presStyleIdx="7" presStyleCnt="12">
        <dgm:presLayoutVars>
          <dgm:bulletEnabled val="1"/>
        </dgm:presLayoutVars>
      </dgm:prSet>
      <dgm:spPr/>
    </dgm:pt>
    <dgm:pt modelId="{08BC17A8-C5B8-4D69-B73A-9E51319CEF24}" type="pres">
      <dgm:prSet presAssocID="{6392806D-F44C-48B1-B1C7-05C26F6C1DF1}" presName="sibTrans" presStyleLbl="sibTrans1D1" presStyleIdx="7" presStyleCnt="11"/>
      <dgm:spPr/>
    </dgm:pt>
    <dgm:pt modelId="{6C29465B-E358-4E72-A354-1C873CCA749B}" type="pres">
      <dgm:prSet presAssocID="{6392806D-F44C-48B1-B1C7-05C26F6C1DF1}" presName="connectorText" presStyleLbl="sibTrans1D1" presStyleIdx="7" presStyleCnt="11"/>
      <dgm:spPr/>
    </dgm:pt>
    <dgm:pt modelId="{F56DD861-DFC5-44C4-B012-42C19A9241A2}" type="pres">
      <dgm:prSet presAssocID="{99267BD1-1810-4E8A-BD14-6B4262B31B49}" presName="node" presStyleLbl="node1" presStyleIdx="8" presStyleCnt="12">
        <dgm:presLayoutVars>
          <dgm:bulletEnabled val="1"/>
        </dgm:presLayoutVars>
      </dgm:prSet>
      <dgm:spPr/>
    </dgm:pt>
    <dgm:pt modelId="{9B161EC5-D29F-401B-9EA5-94E079C878B4}" type="pres">
      <dgm:prSet presAssocID="{BDC09ED0-B9AA-4DC7-A280-814A3B74024D}" presName="sibTrans" presStyleLbl="sibTrans1D1" presStyleIdx="8" presStyleCnt="11"/>
      <dgm:spPr/>
    </dgm:pt>
    <dgm:pt modelId="{05705DA0-6E4C-4ABF-9583-42CD4DA02C39}" type="pres">
      <dgm:prSet presAssocID="{BDC09ED0-B9AA-4DC7-A280-814A3B74024D}" presName="connectorText" presStyleLbl="sibTrans1D1" presStyleIdx="8" presStyleCnt="11"/>
      <dgm:spPr/>
    </dgm:pt>
    <dgm:pt modelId="{1DEB96DE-AD53-4DD0-A5E1-CAD2D0EA7CD8}" type="pres">
      <dgm:prSet presAssocID="{7A6091E7-01BC-4CC7-ABC7-ACDD5220A35A}" presName="node" presStyleLbl="node1" presStyleIdx="9" presStyleCnt="12">
        <dgm:presLayoutVars>
          <dgm:bulletEnabled val="1"/>
        </dgm:presLayoutVars>
      </dgm:prSet>
      <dgm:spPr/>
    </dgm:pt>
    <dgm:pt modelId="{2EE04E6A-C621-4527-AC05-866219A36672}" type="pres">
      <dgm:prSet presAssocID="{9FB3437E-CFCF-45C0-97D3-9A47BFEF7D30}" presName="sibTrans" presStyleLbl="sibTrans1D1" presStyleIdx="9" presStyleCnt="11"/>
      <dgm:spPr/>
    </dgm:pt>
    <dgm:pt modelId="{661CC906-29DF-4B3B-ACCE-C92DBE68F24F}" type="pres">
      <dgm:prSet presAssocID="{9FB3437E-CFCF-45C0-97D3-9A47BFEF7D30}" presName="connectorText" presStyleLbl="sibTrans1D1" presStyleIdx="9" presStyleCnt="11"/>
      <dgm:spPr/>
    </dgm:pt>
    <dgm:pt modelId="{025D5279-0672-4268-B013-15C4BAF5EA89}" type="pres">
      <dgm:prSet presAssocID="{8B2BA23E-2A8B-4731-B838-8F8AC9049FE2}" presName="node" presStyleLbl="node1" presStyleIdx="10" presStyleCnt="12" custLinFactNeighborX="-4270" custLinFactNeighborY="3117">
        <dgm:presLayoutVars>
          <dgm:bulletEnabled val="1"/>
        </dgm:presLayoutVars>
      </dgm:prSet>
      <dgm:spPr/>
    </dgm:pt>
    <dgm:pt modelId="{678A2E17-E6D3-4E5B-ACF8-7A7D401E03D9}" type="pres">
      <dgm:prSet presAssocID="{9A4BE62E-5127-4137-88D1-FBB8EE7319B2}" presName="sibTrans" presStyleLbl="sibTrans1D1" presStyleIdx="10" presStyleCnt="11"/>
      <dgm:spPr/>
    </dgm:pt>
    <dgm:pt modelId="{B42F2082-6A04-47B6-8E05-E60CD7B2196B}" type="pres">
      <dgm:prSet presAssocID="{9A4BE62E-5127-4137-88D1-FBB8EE7319B2}" presName="connectorText" presStyleLbl="sibTrans1D1" presStyleIdx="10" presStyleCnt="11"/>
      <dgm:spPr/>
    </dgm:pt>
    <dgm:pt modelId="{ABE91C7C-381E-449B-98C1-E5D3D4697ACA}" type="pres">
      <dgm:prSet presAssocID="{9BC5D207-9E64-44FB-BBC7-AB3EE051DB90}" presName="node" presStyleLbl="node1" presStyleIdx="11" presStyleCnt="12">
        <dgm:presLayoutVars>
          <dgm:bulletEnabled val="1"/>
        </dgm:presLayoutVars>
      </dgm:prSet>
      <dgm:spPr/>
    </dgm:pt>
  </dgm:ptLst>
  <dgm:cxnLst>
    <dgm:cxn modelId="{1BF9C700-510B-4547-8B66-916B326F0D4E}" type="presOf" srcId="{5B54118B-787A-4FA8-A309-143DE6B2FB8D}" destId="{136CC3E4-D7D8-4E46-BB31-494706D9F914}" srcOrd="0" destOrd="0" presId="urn:microsoft.com/office/officeart/2016/7/layout/RepeatingBendingProcessNew"/>
    <dgm:cxn modelId="{F09B1401-8176-4F07-A97E-A7353893DFC5}" type="presOf" srcId="{9A4BE62E-5127-4137-88D1-FBB8EE7319B2}" destId="{678A2E17-E6D3-4E5B-ACF8-7A7D401E03D9}" srcOrd="0" destOrd="0" presId="urn:microsoft.com/office/officeart/2016/7/layout/RepeatingBendingProcessNew"/>
    <dgm:cxn modelId="{A6C03B0A-5F83-4DDB-9431-54FC4D760552}" type="presOf" srcId="{9FB3437E-CFCF-45C0-97D3-9A47BFEF7D30}" destId="{2EE04E6A-C621-4527-AC05-866219A36672}" srcOrd="0" destOrd="0" presId="urn:microsoft.com/office/officeart/2016/7/layout/RepeatingBendingProcessNew"/>
    <dgm:cxn modelId="{B4D45D0B-8C1D-4D75-924D-394BAD0603EB}" type="presOf" srcId="{464AC9F3-A1F5-4291-B867-F074213C1FFC}" destId="{6F67A43C-74D8-4B42-A74C-765EAC970863}" srcOrd="0" destOrd="0" presId="urn:microsoft.com/office/officeart/2016/7/layout/RepeatingBendingProcessNew"/>
    <dgm:cxn modelId="{A141C713-C049-4D51-818D-1420DF49D29D}" type="presOf" srcId="{6F36B6AA-ABCC-46C0-A6DB-080C5506FE19}" destId="{97068C96-2AD2-487B-AD0E-6AE907730D23}" srcOrd="1" destOrd="0" presId="urn:microsoft.com/office/officeart/2016/7/layout/RepeatingBendingProcessNew"/>
    <dgm:cxn modelId="{54B4BA18-3649-4B47-82AC-A5A7B707E49F}" type="presOf" srcId="{B2C3B3BB-1BB7-4D13-9CF6-CD830DBC6DA3}" destId="{ADF830ED-962F-4FF5-8526-A6AC5332AA56}" srcOrd="1" destOrd="0" presId="urn:microsoft.com/office/officeart/2016/7/layout/RepeatingBendingProcessNew"/>
    <dgm:cxn modelId="{9D33631C-F188-4399-85F3-0A72001C2CE7}" type="presOf" srcId="{9A4BE62E-5127-4137-88D1-FBB8EE7319B2}" destId="{B42F2082-6A04-47B6-8E05-E60CD7B2196B}" srcOrd="1" destOrd="0" presId="urn:microsoft.com/office/officeart/2016/7/layout/RepeatingBendingProcessNew"/>
    <dgm:cxn modelId="{5C6EB020-8629-4B9C-9C55-9023FA0FAB7B}" srcId="{9EB569F6-D921-4B52-B7F0-4326E9A36EB3}" destId="{0767E5D3-A6D5-433F-A334-D453CF821B56}" srcOrd="5" destOrd="0" parTransId="{573A6A65-13F3-415D-A5A3-55D4C10F88F8}" sibTransId="{6F36B6AA-ABCC-46C0-A6DB-080C5506FE19}"/>
    <dgm:cxn modelId="{65CD1321-9B7A-43B0-81BC-32214E478B0D}" srcId="{9EB569F6-D921-4B52-B7F0-4326E9A36EB3}" destId="{5E2FE957-AC7D-4739-AC6C-AABDF10BD29C}" srcOrd="1" destOrd="0" parTransId="{E7CF31C1-2604-434D-A0A0-D8C5085F27D2}" sibTransId="{464AC9F3-A1F5-4291-B867-F074213C1FFC}"/>
    <dgm:cxn modelId="{99E1E22C-40A4-4485-A4B8-8BF6AEFED00B}" srcId="{9EB569F6-D921-4B52-B7F0-4326E9A36EB3}" destId="{DB9056FB-3FB0-43DF-87B9-370C064D31BD}" srcOrd="0" destOrd="0" parTransId="{6D0A48C5-5A28-4CA3-8D46-5C38538E48DC}" sibTransId="{09F7524F-7B97-4DF6-88D0-718BEC0BF97B}"/>
    <dgm:cxn modelId="{4590B82E-2A4C-4591-9937-BED06042672C}" type="presOf" srcId="{09F7524F-7B97-4DF6-88D0-718BEC0BF97B}" destId="{E47AE6A4-0E90-49C0-AD30-971FDE673C59}" srcOrd="0" destOrd="0" presId="urn:microsoft.com/office/officeart/2016/7/layout/RepeatingBendingProcessNew"/>
    <dgm:cxn modelId="{A1C00631-9F5A-4758-8F2B-E0B838D9BF27}" type="presOf" srcId="{0767E5D3-A6D5-433F-A334-D453CF821B56}" destId="{F2C2A533-5307-4DF8-B6BD-178FD3B1D306}" srcOrd="0" destOrd="0" presId="urn:microsoft.com/office/officeart/2016/7/layout/RepeatingBendingProcessNew"/>
    <dgm:cxn modelId="{6C3C5532-9D53-44EB-887F-8E2D5BD199F2}" srcId="{9EB569F6-D921-4B52-B7F0-4326E9A36EB3}" destId="{9BC5D207-9E64-44FB-BBC7-AB3EE051DB90}" srcOrd="11" destOrd="0" parTransId="{EF42DABB-1A59-463E-8037-44212F137D96}" sibTransId="{2EDD6C97-8E23-41DE-871A-557F4937E388}"/>
    <dgm:cxn modelId="{C7E02B33-75F6-46D0-BD5A-93F22D4CABFE}" type="presOf" srcId="{9BC5D207-9E64-44FB-BBC7-AB3EE051DB90}" destId="{ABE91C7C-381E-449B-98C1-E5D3D4697ACA}" srcOrd="0" destOrd="0" presId="urn:microsoft.com/office/officeart/2016/7/layout/RepeatingBendingProcessNew"/>
    <dgm:cxn modelId="{0F126D34-9AEC-47F8-B62D-73B1A43152B6}" type="presOf" srcId="{15194A81-766E-49B6-9CA7-DCA9E5749158}" destId="{2BA48509-9815-4DBD-AE11-FA0CE2BF7F8A}" srcOrd="0" destOrd="0" presId="urn:microsoft.com/office/officeart/2016/7/layout/RepeatingBendingProcessNew"/>
    <dgm:cxn modelId="{5FA15236-1425-467D-AEA4-51B76A13FF2C}" type="presOf" srcId="{C8984572-F53F-4D42-B19C-B2EB83E5DD3D}" destId="{10753575-3EAB-463C-A63D-653CDD6CB1DA}" srcOrd="0" destOrd="0" presId="urn:microsoft.com/office/officeart/2016/7/layout/RepeatingBendingProcessNew"/>
    <dgm:cxn modelId="{83FC6537-7CD4-496D-BD91-85F2710CD83F}" type="presOf" srcId="{68918A56-07DE-4965-9AC6-720ACFF1EB2C}" destId="{AFDBFCCB-F759-465F-A38F-3FD9640D8698}" srcOrd="1" destOrd="0" presId="urn:microsoft.com/office/officeart/2016/7/layout/RepeatingBendingProcessNew"/>
    <dgm:cxn modelId="{A179433E-884D-44F7-8AFA-1B7B3CB9030D}" type="presOf" srcId="{6392806D-F44C-48B1-B1C7-05C26F6C1DF1}" destId="{08BC17A8-C5B8-4D69-B73A-9E51319CEF24}" srcOrd="0" destOrd="0" presId="urn:microsoft.com/office/officeart/2016/7/layout/RepeatingBendingProcessNew"/>
    <dgm:cxn modelId="{EF30CD3F-3619-4CA6-A34B-037C008D05C8}" srcId="{9EB569F6-D921-4B52-B7F0-4326E9A36EB3}" destId="{FA00D9FA-6CAD-4231-97B7-45CB1E1F554A}" srcOrd="2" destOrd="0" parTransId="{B1BE259C-27F0-499D-A07E-ECADDAE3A006}" sibTransId="{B2C3B3BB-1BB7-4D13-9CF6-CD830DBC6DA3}"/>
    <dgm:cxn modelId="{A2CD0241-8902-40B1-BF07-3B4EF08FC58D}" srcId="{9EB569F6-D921-4B52-B7F0-4326E9A36EB3}" destId="{0C81ADC3-2818-4D73-9DE7-FDB482E52E46}" srcOrd="3" destOrd="0" parTransId="{0C7D2EDA-2262-4856-B208-37D9C321A6D4}" sibTransId="{D7C7D936-C50E-494F-B451-24BB679B5C37}"/>
    <dgm:cxn modelId="{716C3564-88AD-4225-86D2-C0177ED629E7}" type="presOf" srcId="{D7C7D936-C50E-494F-B451-24BB679B5C37}" destId="{8B94DBA5-F5F2-4878-B8EA-A5243303DA8F}" srcOrd="0" destOrd="0" presId="urn:microsoft.com/office/officeart/2016/7/layout/RepeatingBendingProcessNew"/>
    <dgm:cxn modelId="{6BF00366-B0C1-42C8-B984-D1C763AA08BA}" type="presOf" srcId="{FA00D9FA-6CAD-4231-97B7-45CB1E1F554A}" destId="{5375DB70-575C-47B3-AF64-AFD70F9D0656}" srcOrd="0" destOrd="0" presId="urn:microsoft.com/office/officeart/2016/7/layout/RepeatingBendingProcessNew"/>
    <dgm:cxn modelId="{64782747-689F-4FE1-ADA8-3D67BA621F81}" type="presOf" srcId="{D7C7D936-C50E-494F-B451-24BB679B5C37}" destId="{F2446BD5-2D10-4136-8AFA-D5C4967D4823}" srcOrd="1" destOrd="0" presId="urn:microsoft.com/office/officeart/2016/7/layout/RepeatingBendingProcessNew"/>
    <dgm:cxn modelId="{8E673847-76BC-4A77-AF85-7C0EF8DEABCD}" srcId="{9EB569F6-D921-4B52-B7F0-4326E9A36EB3}" destId="{99267BD1-1810-4E8A-BD14-6B4262B31B49}" srcOrd="8" destOrd="0" parTransId="{3C848B17-A79D-461B-8CF0-7E8C92BCA0D8}" sibTransId="{BDC09ED0-B9AA-4DC7-A280-814A3B74024D}"/>
    <dgm:cxn modelId="{D1EDE350-F773-4432-A538-706793250153}" type="presOf" srcId="{BDC09ED0-B9AA-4DC7-A280-814A3B74024D}" destId="{05705DA0-6E4C-4ABF-9583-42CD4DA02C39}" srcOrd="1" destOrd="0" presId="urn:microsoft.com/office/officeart/2016/7/layout/RepeatingBendingProcessNew"/>
    <dgm:cxn modelId="{00E13452-F898-4F22-A75A-6555063805E2}" type="presOf" srcId="{6F36B6AA-ABCC-46C0-A6DB-080C5506FE19}" destId="{A11E83B1-B01A-42CC-8DA1-159A53232C43}" srcOrd="0" destOrd="0" presId="urn:microsoft.com/office/officeart/2016/7/layout/RepeatingBendingProcessNew"/>
    <dgm:cxn modelId="{3FF29E7D-80F1-485F-993D-BE084BE828C7}" type="presOf" srcId="{8B2BA23E-2A8B-4731-B838-8F8AC9049FE2}" destId="{025D5279-0672-4268-B013-15C4BAF5EA89}" srcOrd="0" destOrd="0" presId="urn:microsoft.com/office/officeart/2016/7/layout/RepeatingBendingProcessNew"/>
    <dgm:cxn modelId="{C8C33B85-3554-4E25-B87F-2BF1B7CCE536}" srcId="{9EB569F6-D921-4B52-B7F0-4326E9A36EB3}" destId="{5B54118B-787A-4FA8-A309-143DE6B2FB8D}" srcOrd="4" destOrd="0" parTransId="{6C51E005-1565-4750-BFF9-81C10752BD99}" sibTransId="{68918A56-07DE-4965-9AC6-720ACFF1EB2C}"/>
    <dgm:cxn modelId="{DE6D828A-B051-4693-8FF9-2822E58DCA0D}" type="presOf" srcId="{99267BD1-1810-4E8A-BD14-6B4262B31B49}" destId="{F56DD861-DFC5-44C4-B012-42C19A9241A2}" srcOrd="0" destOrd="0" presId="urn:microsoft.com/office/officeart/2016/7/layout/RepeatingBendingProcessNew"/>
    <dgm:cxn modelId="{7098B78B-22B7-489D-86E8-1492B3672E2B}" type="presOf" srcId="{68918A56-07DE-4965-9AC6-720ACFF1EB2C}" destId="{81EBFE31-A855-40A4-A584-E48E68121BE8}" srcOrd="0" destOrd="0" presId="urn:microsoft.com/office/officeart/2016/7/layout/RepeatingBendingProcessNew"/>
    <dgm:cxn modelId="{F2E88C8C-C83B-4FEE-97B3-0FA75177D1D9}" type="presOf" srcId="{9EB569F6-D921-4B52-B7F0-4326E9A36EB3}" destId="{CFEAE703-F5DB-48BA-A3D7-1F5291B6F5BC}" srcOrd="0" destOrd="0" presId="urn:microsoft.com/office/officeart/2016/7/layout/RepeatingBendingProcessNew"/>
    <dgm:cxn modelId="{E04CCB8D-28AF-4408-A276-3950AA0E4B03}" type="presOf" srcId="{0C81ADC3-2818-4D73-9DE7-FDB482E52E46}" destId="{A521519D-E12A-4E68-B383-A0B568CC0BD4}" srcOrd="0" destOrd="0" presId="urn:microsoft.com/office/officeart/2016/7/layout/RepeatingBendingProcessNew"/>
    <dgm:cxn modelId="{B7BC41AD-9464-4811-849E-4F91D988319E}" srcId="{9EB569F6-D921-4B52-B7F0-4326E9A36EB3}" destId="{7A6091E7-01BC-4CC7-ABC7-ACDD5220A35A}" srcOrd="9" destOrd="0" parTransId="{D52664DD-F4C5-4E8D-A420-84ED01DDB0D7}" sibTransId="{9FB3437E-CFCF-45C0-97D3-9A47BFEF7D30}"/>
    <dgm:cxn modelId="{138A5BB7-A940-457D-A9FC-EB655984A77A}" type="presOf" srcId="{BDC09ED0-B9AA-4DC7-A280-814A3B74024D}" destId="{9B161EC5-D29F-401B-9EA5-94E079C878B4}" srcOrd="0" destOrd="0" presId="urn:microsoft.com/office/officeart/2016/7/layout/RepeatingBendingProcessNew"/>
    <dgm:cxn modelId="{8E9F77B7-EF00-424F-9508-E49FA14B7AAE}" type="presOf" srcId="{09F7524F-7B97-4DF6-88D0-718BEC0BF97B}" destId="{E89F3D59-7D57-48C6-8453-9F5B87D6B1C1}" srcOrd="1" destOrd="0" presId="urn:microsoft.com/office/officeart/2016/7/layout/RepeatingBendingProcessNew"/>
    <dgm:cxn modelId="{5E8FC1BC-45F8-4B1D-8C97-71BB47110465}" type="presOf" srcId="{464AC9F3-A1F5-4291-B867-F074213C1FFC}" destId="{BB7D5F58-A708-4735-8B60-2A5EDD6FCECB}" srcOrd="1" destOrd="0" presId="urn:microsoft.com/office/officeart/2016/7/layout/RepeatingBendingProcessNew"/>
    <dgm:cxn modelId="{B65E37C0-FBA1-42B3-AB22-0FF9CEFA3C48}" type="presOf" srcId="{B2C3B3BB-1BB7-4D13-9CF6-CD830DBC6DA3}" destId="{A1A79CB9-15A4-4400-9B32-B5757AE4DF58}" srcOrd="0" destOrd="0" presId="urn:microsoft.com/office/officeart/2016/7/layout/RepeatingBendingProcessNew"/>
    <dgm:cxn modelId="{545086C0-8D42-424D-B219-49784775813F}" type="presOf" srcId="{9FB3437E-CFCF-45C0-97D3-9A47BFEF7D30}" destId="{661CC906-29DF-4B3B-ACCE-C92DBE68F24F}" srcOrd="1" destOrd="0" presId="urn:microsoft.com/office/officeart/2016/7/layout/RepeatingBendingProcessNew"/>
    <dgm:cxn modelId="{6321C9C1-2340-493D-87B8-08443CBB9A87}" srcId="{9EB569F6-D921-4B52-B7F0-4326E9A36EB3}" destId="{15194A81-766E-49B6-9CA7-DCA9E5749158}" srcOrd="7" destOrd="0" parTransId="{FF483034-B370-497F-8BC2-99B99BB4871B}" sibTransId="{6392806D-F44C-48B1-B1C7-05C26F6C1DF1}"/>
    <dgm:cxn modelId="{AB7B98CB-BF41-414D-87D3-A11D5C6FCE89}" type="presOf" srcId="{DB9056FB-3FB0-43DF-87B9-370C064D31BD}" destId="{1C69871D-777D-48D6-AB17-EFEA5C78E667}" srcOrd="0" destOrd="0" presId="urn:microsoft.com/office/officeart/2016/7/layout/RepeatingBendingProcessNew"/>
    <dgm:cxn modelId="{6A50C7DA-D4EF-4C39-98AE-F8FCEB6DDB9E}" type="presOf" srcId="{C8984572-F53F-4D42-B19C-B2EB83E5DD3D}" destId="{45BE9A7D-E703-4704-AE5B-75DEF0AD1B80}" srcOrd="1" destOrd="0" presId="urn:microsoft.com/office/officeart/2016/7/layout/RepeatingBendingProcessNew"/>
    <dgm:cxn modelId="{26EA01E0-45BA-4BAC-B961-22B40A8D4773}" type="presOf" srcId="{6392806D-F44C-48B1-B1C7-05C26F6C1DF1}" destId="{6C29465B-E358-4E72-A354-1C873CCA749B}" srcOrd="1" destOrd="0" presId="urn:microsoft.com/office/officeart/2016/7/layout/RepeatingBendingProcessNew"/>
    <dgm:cxn modelId="{AB996BE3-9CE8-4DC7-A75B-C7B727BB4CF9}" srcId="{9EB569F6-D921-4B52-B7F0-4326E9A36EB3}" destId="{F1D90973-301E-499D-8654-7E0D7E97F5E4}" srcOrd="6" destOrd="0" parTransId="{8E4EDDD2-DE01-4080-8C76-6693D37AAA76}" sibTransId="{C8984572-F53F-4D42-B19C-B2EB83E5DD3D}"/>
    <dgm:cxn modelId="{177097F2-85B8-4AF2-A194-76BBA9C2D767}" type="presOf" srcId="{F1D90973-301E-499D-8654-7E0D7E97F5E4}" destId="{726D738D-D7EE-4843-B060-3A0B8990C02C}" srcOrd="0" destOrd="0" presId="urn:microsoft.com/office/officeart/2016/7/layout/RepeatingBendingProcessNew"/>
    <dgm:cxn modelId="{6064F9F2-9CCD-4513-B5F8-1E9138EE772C}" srcId="{9EB569F6-D921-4B52-B7F0-4326E9A36EB3}" destId="{8B2BA23E-2A8B-4731-B838-8F8AC9049FE2}" srcOrd="10" destOrd="0" parTransId="{87045178-A6A1-4834-9C37-258F628AF8F7}" sibTransId="{9A4BE62E-5127-4137-88D1-FBB8EE7319B2}"/>
    <dgm:cxn modelId="{FB01C7F5-13AD-4EA1-BF4A-44F5B6C09FB4}" type="presOf" srcId="{7A6091E7-01BC-4CC7-ABC7-ACDD5220A35A}" destId="{1DEB96DE-AD53-4DD0-A5E1-CAD2D0EA7CD8}" srcOrd="0" destOrd="0" presId="urn:microsoft.com/office/officeart/2016/7/layout/RepeatingBendingProcessNew"/>
    <dgm:cxn modelId="{2C3B26F9-59F0-4605-BE44-36B77F7437F5}" type="presOf" srcId="{5E2FE957-AC7D-4739-AC6C-AABDF10BD29C}" destId="{8FF342A9-24F0-4267-B534-8D100A927A2F}" srcOrd="0" destOrd="0" presId="urn:microsoft.com/office/officeart/2016/7/layout/RepeatingBendingProcessNew"/>
    <dgm:cxn modelId="{DB13765F-B3BE-40E2-B1AE-DF6AD09FAF39}" type="presParOf" srcId="{CFEAE703-F5DB-48BA-A3D7-1F5291B6F5BC}" destId="{1C69871D-777D-48D6-AB17-EFEA5C78E667}" srcOrd="0" destOrd="0" presId="urn:microsoft.com/office/officeart/2016/7/layout/RepeatingBendingProcessNew"/>
    <dgm:cxn modelId="{6908104C-5100-4F98-A634-F8963F521DEA}" type="presParOf" srcId="{CFEAE703-F5DB-48BA-A3D7-1F5291B6F5BC}" destId="{E47AE6A4-0E90-49C0-AD30-971FDE673C59}" srcOrd="1" destOrd="0" presId="urn:microsoft.com/office/officeart/2016/7/layout/RepeatingBendingProcessNew"/>
    <dgm:cxn modelId="{96C6400A-4E80-4A5B-8387-93ADF7D2C043}" type="presParOf" srcId="{E47AE6A4-0E90-49C0-AD30-971FDE673C59}" destId="{E89F3D59-7D57-48C6-8453-9F5B87D6B1C1}" srcOrd="0" destOrd="0" presId="urn:microsoft.com/office/officeart/2016/7/layout/RepeatingBendingProcessNew"/>
    <dgm:cxn modelId="{6CB8F8B0-0A73-4BE4-8497-CD8D7EE0B162}" type="presParOf" srcId="{CFEAE703-F5DB-48BA-A3D7-1F5291B6F5BC}" destId="{8FF342A9-24F0-4267-B534-8D100A927A2F}" srcOrd="2" destOrd="0" presId="urn:microsoft.com/office/officeart/2016/7/layout/RepeatingBendingProcessNew"/>
    <dgm:cxn modelId="{3904DD5C-9D15-4A1D-A827-41BB5504224B}" type="presParOf" srcId="{CFEAE703-F5DB-48BA-A3D7-1F5291B6F5BC}" destId="{6F67A43C-74D8-4B42-A74C-765EAC970863}" srcOrd="3" destOrd="0" presId="urn:microsoft.com/office/officeart/2016/7/layout/RepeatingBendingProcessNew"/>
    <dgm:cxn modelId="{C60D3DA1-24C0-4CB7-A2A2-73030069A5AD}" type="presParOf" srcId="{6F67A43C-74D8-4B42-A74C-765EAC970863}" destId="{BB7D5F58-A708-4735-8B60-2A5EDD6FCECB}" srcOrd="0" destOrd="0" presId="urn:microsoft.com/office/officeart/2016/7/layout/RepeatingBendingProcessNew"/>
    <dgm:cxn modelId="{BA1A5322-67AE-4339-8383-2FE3A67AEE1F}" type="presParOf" srcId="{CFEAE703-F5DB-48BA-A3D7-1F5291B6F5BC}" destId="{5375DB70-575C-47B3-AF64-AFD70F9D0656}" srcOrd="4" destOrd="0" presId="urn:microsoft.com/office/officeart/2016/7/layout/RepeatingBendingProcessNew"/>
    <dgm:cxn modelId="{03BAC182-619B-4D81-9288-B02F7B97717C}" type="presParOf" srcId="{CFEAE703-F5DB-48BA-A3D7-1F5291B6F5BC}" destId="{A1A79CB9-15A4-4400-9B32-B5757AE4DF58}" srcOrd="5" destOrd="0" presId="urn:microsoft.com/office/officeart/2016/7/layout/RepeatingBendingProcessNew"/>
    <dgm:cxn modelId="{C45B4BFA-A881-453F-8DDD-B303ADC4879B}" type="presParOf" srcId="{A1A79CB9-15A4-4400-9B32-B5757AE4DF58}" destId="{ADF830ED-962F-4FF5-8526-A6AC5332AA56}" srcOrd="0" destOrd="0" presId="urn:microsoft.com/office/officeart/2016/7/layout/RepeatingBendingProcessNew"/>
    <dgm:cxn modelId="{8D799E63-E8CC-4FC7-AFC8-6BA44075C30F}" type="presParOf" srcId="{CFEAE703-F5DB-48BA-A3D7-1F5291B6F5BC}" destId="{A521519D-E12A-4E68-B383-A0B568CC0BD4}" srcOrd="6" destOrd="0" presId="urn:microsoft.com/office/officeart/2016/7/layout/RepeatingBendingProcessNew"/>
    <dgm:cxn modelId="{0C9ED678-294C-40FD-80E2-59F70731519E}" type="presParOf" srcId="{CFEAE703-F5DB-48BA-A3D7-1F5291B6F5BC}" destId="{8B94DBA5-F5F2-4878-B8EA-A5243303DA8F}" srcOrd="7" destOrd="0" presId="urn:microsoft.com/office/officeart/2016/7/layout/RepeatingBendingProcessNew"/>
    <dgm:cxn modelId="{944B43A3-90C0-4071-9B44-582230D1FBF4}" type="presParOf" srcId="{8B94DBA5-F5F2-4878-B8EA-A5243303DA8F}" destId="{F2446BD5-2D10-4136-8AFA-D5C4967D4823}" srcOrd="0" destOrd="0" presId="urn:microsoft.com/office/officeart/2016/7/layout/RepeatingBendingProcessNew"/>
    <dgm:cxn modelId="{27500DF4-2BC9-444C-9C88-D5CB10414D15}" type="presParOf" srcId="{CFEAE703-F5DB-48BA-A3D7-1F5291B6F5BC}" destId="{136CC3E4-D7D8-4E46-BB31-494706D9F914}" srcOrd="8" destOrd="0" presId="urn:microsoft.com/office/officeart/2016/7/layout/RepeatingBendingProcessNew"/>
    <dgm:cxn modelId="{50627584-13B9-4919-8493-25EBBFAC0F44}" type="presParOf" srcId="{CFEAE703-F5DB-48BA-A3D7-1F5291B6F5BC}" destId="{81EBFE31-A855-40A4-A584-E48E68121BE8}" srcOrd="9" destOrd="0" presId="urn:microsoft.com/office/officeart/2016/7/layout/RepeatingBendingProcessNew"/>
    <dgm:cxn modelId="{81A4ADDB-B834-42A9-9ED8-8EDB40FB2EC9}" type="presParOf" srcId="{81EBFE31-A855-40A4-A584-E48E68121BE8}" destId="{AFDBFCCB-F759-465F-A38F-3FD9640D8698}" srcOrd="0" destOrd="0" presId="urn:microsoft.com/office/officeart/2016/7/layout/RepeatingBendingProcessNew"/>
    <dgm:cxn modelId="{4E9B0180-FE1C-476F-B51A-8BA33BD47517}" type="presParOf" srcId="{CFEAE703-F5DB-48BA-A3D7-1F5291B6F5BC}" destId="{F2C2A533-5307-4DF8-B6BD-178FD3B1D306}" srcOrd="10" destOrd="0" presId="urn:microsoft.com/office/officeart/2016/7/layout/RepeatingBendingProcessNew"/>
    <dgm:cxn modelId="{8BAFB79E-8CAD-4140-9B50-DB80B3158326}" type="presParOf" srcId="{CFEAE703-F5DB-48BA-A3D7-1F5291B6F5BC}" destId="{A11E83B1-B01A-42CC-8DA1-159A53232C43}" srcOrd="11" destOrd="0" presId="urn:microsoft.com/office/officeart/2016/7/layout/RepeatingBendingProcessNew"/>
    <dgm:cxn modelId="{44DFCB0D-070B-4F3B-AC3B-E2302E637060}" type="presParOf" srcId="{A11E83B1-B01A-42CC-8DA1-159A53232C43}" destId="{97068C96-2AD2-487B-AD0E-6AE907730D23}" srcOrd="0" destOrd="0" presId="urn:microsoft.com/office/officeart/2016/7/layout/RepeatingBendingProcessNew"/>
    <dgm:cxn modelId="{A8BD61E4-F98A-476C-8DA7-145A695CC54B}" type="presParOf" srcId="{CFEAE703-F5DB-48BA-A3D7-1F5291B6F5BC}" destId="{726D738D-D7EE-4843-B060-3A0B8990C02C}" srcOrd="12" destOrd="0" presId="urn:microsoft.com/office/officeart/2016/7/layout/RepeatingBendingProcessNew"/>
    <dgm:cxn modelId="{8670DA97-96E1-4698-9624-81187AD1C0A9}" type="presParOf" srcId="{CFEAE703-F5DB-48BA-A3D7-1F5291B6F5BC}" destId="{10753575-3EAB-463C-A63D-653CDD6CB1DA}" srcOrd="13" destOrd="0" presId="urn:microsoft.com/office/officeart/2016/7/layout/RepeatingBendingProcessNew"/>
    <dgm:cxn modelId="{F067F617-39DA-421A-8D67-8B464186C7E2}" type="presParOf" srcId="{10753575-3EAB-463C-A63D-653CDD6CB1DA}" destId="{45BE9A7D-E703-4704-AE5B-75DEF0AD1B80}" srcOrd="0" destOrd="0" presId="urn:microsoft.com/office/officeart/2016/7/layout/RepeatingBendingProcessNew"/>
    <dgm:cxn modelId="{BD985555-A23A-4F51-914B-47AC675F0E16}" type="presParOf" srcId="{CFEAE703-F5DB-48BA-A3D7-1F5291B6F5BC}" destId="{2BA48509-9815-4DBD-AE11-FA0CE2BF7F8A}" srcOrd="14" destOrd="0" presId="urn:microsoft.com/office/officeart/2016/7/layout/RepeatingBendingProcessNew"/>
    <dgm:cxn modelId="{07BE1681-8059-41AF-8CFB-7C3D732892B1}" type="presParOf" srcId="{CFEAE703-F5DB-48BA-A3D7-1F5291B6F5BC}" destId="{08BC17A8-C5B8-4D69-B73A-9E51319CEF24}" srcOrd="15" destOrd="0" presId="urn:microsoft.com/office/officeart/2016/7/layout/RepeatingBendingProcessNew"/>
    <dgm:cxn modelId="{4A1A2508-9784-4D0D-B8B9-036A6BA51675}" type="presParOf" srcId="{08BC17A8-C5B8-4D69-B73A-9E51319CEF24}" destId="{6C29465B-E358-4E72-A354-1C873CCA749B}" srcOrd="0" destOrd="0" presId="urn:microsoft.com/office/officeart/2016/7/layout/RepeatingBendingProcessNew"/>
    <dgm:cxn modelId="{80CCF417-A2C4-41E6-8690-484662D8CF8A}" type="presParOf" srcId="{CFEAE703-F5DB-48BA-A3D7-1F5291B6F5BC}" destId="{F56DD861-DFC5-44C4-B012-42C19A9241A2}" srcOrd="16" destOrd="0" presId="urn:microsoft.com/office/officeart/2016/7/layout/RepeatingBendingProcessNew"/>
    <dgm:cxn modelId="{04E23EF6-2106-4E13-9E0E-CCA1E45DE5CB}" type="presParOf" srcId="{CFEAE703-F5DB-48BA-A3D7-1F5291B6F5BC}" destId="{9B161EC5-D29F-401B-9EA5-94E079C878B4}" srcOrd="17" destOrd="0" presId="urn:microsoft.com/office/officeart/2016/7/layout/RepeatingBendingProcessNew"/>
    <dgm:cxn modelId="{DF96B346-CAF1-449B-99FD-4AEADE78D14D}" type="presParOf" srcId="{9B161EC5-D29F-401B-9EA5-94E079C878B4}" destId="{05705DA0-6E4C-4ABF-9583-42CD4DA02C39}" srcOrd="0" destOrd="0" presId="urn:microsoft.com/office/officeart/2016/7/layout/RepeatingBendingProcessNew"/>
    <dgm:cxn modelId="{55CE68A7-379F-4F07-A421-C051EF92C710}" type="presParOf" srcId="{CFEAE703-F5DB-48BA-A3D7-1F5291B6F5BC}" destId="{1DEB96DE-AD53-4DD0-A5E1-CAD2D0EA7CD8}" srcOrd="18" destOrd="0" presId="urn:microsoft.com/office/officeart/2016/7/layout/RepeatingBendingProcessNew"/>
    <dgm:cxn modelId="{73A90DDC-8611-455A-83E5-B3AC79DDBAC1}" type="presParOf" srcId="{CFEAE703-F5DB-48BA-A3D7-1F5291B6F5BC}" destId="{2EE04E6A-C621-4527-AC05-866219A36672}" srcOrd="19" destOrd="0" presId="urn:microsoft.com/office/officeart/2016/7/layout/RepeatingBendingProcessNew"/>
    <dgm:cxn modelId="{258C8F73-7DEB-48AC-B8B8-C30CFBC20D67}" type="presParOf" srcId="{2EE04E6A-C621-4527-AC05-866219A36672}" destId="{661CC906-29DF-4B3B-ACCE-C92DBE68F24F}" srcOrd="0" destOrd="0" presId="urn:microsoft.com/office/officeart/2016/7/layout/RepeatingBendingProcessNew"/>
    <dgm:cxn modelId="{124D7E18-58EB-46BC-BFB2-5BEBDA74F163}" type="presParOf" srcId="{CFEAE703-F5DB-48BA-A3D7-1F5291B6F5BC}" destId="{025D5279-0672-4268-B013-15C4BAF5EA89}" srcOrd="20" destOrd="0" presId="urn:microsoft.com/office/officeart/2016/7/layout/RepeatingBendingProcessNew"/>
    <dgm:cxn modelId="{971D0823-D965-4884-B1B1-6F4B0EC8DD38}" type="presParOf" srcId="{CFEAE703-F5DB-48BA-A3D7-1F5291B6F5BC}" destId="{678A2E17-E6D3-4E5B-ACF8-7A7D401E03D9}" srcOrd="21" destOrd="0" presId="urn:microsoft.com/office/officeart/2016/7/layout/RepeatingBendingProcessNew"/>
    <dgm:cxn modelId="{38869EC4-FAE6-493B-B644-B5E3D63EFE02}" type="presParOf" srcId="{678A2E17-E6D3-4E5B-ACF8-7A7D401E03D9}" destId="{B42F2082-6A04-47B6-8E05-E60CD7B2196B}" srcOrd="0" destOrd="0" presId="urn:microsoft.com/office/officeart/2016/7/layout/RepeatingBendingProcessNew"/>
    <dgm:cxn modelId="{33AAF4E4-CC2C-4B59-947A-A6036B814CAB}" type="presParOf" srcId="{CFEAE703-F5DB-48BA-A3D7-1F5291B6F5BC}" destId="{ABE91C7C-381E-449B-98C1-E5D3D4697ACA}" srcOrd="2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B55B94-C2D7-497E-9BAE-88CAD79543F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A0D06F-453B-40EA-A039-0BAED4C3845A}">
      <dgm:prSet/>
      <dgm:spPr/>
      <dgm:t>
        <a:bodyPr/>
        <a:lstStyle/>
        <a:p>
          <a:r>
            <a:rPr kumimoji="1" lang="ja-JP" b="1" dirty="0"/>
            <a:t>国旗・国名問題</a:t>
          </a:r>
          <a:endParaRPr lang="en-US" dirty="0"/>
        </a:p>
      </dgm:t>
    </dgm:pt>
    <dgm:pt modelId="{746AC4AA-C847-41B5-B880-1CECE08B7846}" type="parTrans" cxnId="{180D3B0D-4A98-4037-9CF9-BDC955885F6A}">
      <dgm:prSet/>
      <dgm:spPr/>
      <dgm:t>
        <a:bodyPr/>
        <a:lstStyle/>
        <a:p>
          <a:endParaRPr lang="en-US"/>
        </a:p>
      </dgm:t>
    </dgm:pt>
    <dgm:pt modelId="{49E915DE-292D-48C9-8C9C-1C8705E5C4F7}" type="sibTrans" cxnId="{180D3B0D-4A98-4037-9CF9-BDC955885F6A}">
      <dgm:prSet/>
      <dgm:spPr/>
      <dgm:t>
        <a:bodyPr/>
        <a:lstStyle/>
        <a:p>
          <a:endParaRPr lang="en-US"/>
        </a:p>
      </dgm:t>
    </dgm:pt>
    <dgm:pt modelId="{8C69CEB8-EAC8-478D-8B7E-18B6C44CAC82}">
      <dgm:prSet/>
      <dgm:spPr/>
      <dgm:t>
        <a:bodyPr/>
        <a:lstStyle/>
        <a:p>
          <a:r>
            <a:rPr kumimoji="1" lang="ja-JP" altLang="en-US" b="1" dirty="0"/>
            <a:t>９４年　</a:t>
          </a:r>
          <a:r>
            <a:rPr kumimoji="1" lang="ja-JP" b="1" dirty="0"/>
            <a:t>経済封鎖</a:t>
          </a:r>
          <a:endParaRPr lang="en-US" dirty="0"/>
        </a:p>
      </dgm:t>
    </dgm:pt>
    <dgm:pt modelId="{25D4FAF4-17D6-42C3-91F8-E181691A6E6F}" type="parTrans" cxnId="{674DA7C2-1812-4F1E-8132-F4C1BC103A9E}">
      <dgm:prSet/>
      <dgm:spPr/>
      <dgm:t>
        <a:bodyPr/>
        <a:lstStyle/>
        <a:p>
          <a:endParaRPr lang="en-US"/>
        </a:p>
      </dgm:t>
    </dgm:pt>
    <dgm:pt modelId="{675BB28F-79CE-4ABF-8DF3-3471A3852B39}" type="sibTrans" cxnId="{674DA7C2-1812-4F1E-8132-F4C1BC103A9E}">
      <dgm:prSet/>
      <dgm:spPr/>
      <dgm:t>
        <a:bodyPr/>
        <a:lstStyle/>
        <a:p>
          <a:endParaRPr lang="en-US"/>
        </a:p>
      </dgm:t>
    </dgm:pt>
    <dgm:pt modelId="{BBB2F541-25E7-4BBA-A96A-5E970E3CD98D}">
      <dgm:prSet/>
      <dgm:spPr/>
      <dgm:t>
        <a:bodyPr/>
        <a:lstStyle/>
        <a:p>
          <a:r>
            <a:rPr kumimoji="1" lang="ja-JP" b="1"/>
            <a:t>９５年　国旗問題が解決</a:t>
          </a:r>
          <a:endParaRPr lang="en-US"/>
        </a:p>
      </dgm:t>
    </dgm:pt>
    <dgm:pt modelId="{FF7FF5B8-0A6D-42F1-9644-E83CD79FDC76}" type="parTrans" cxnId="{DB4D7278-16FD-4DD1-84E7-B1A54B2054CA}">
      <dgm:prSet/>
      <dgm:spPr/>
      <dgm:t>
        <a:bodyPr/>
        <a:lstStyle/>
        <a:p>
          <a:endParaRPr lang="en-US"/>
        </a:p>
      </dgm:t>
    </dgm:pt>
    <dgm:pt modelId="{98FEAEF9-9655-434D-ACF3-23188FBF1BB6}" type="sibTrans" cxnId="{DB4D7278-16FD-4DD1-84E7-B1A54B2054CA}">
      <dgm:prSet/>
      <dgm:spPr/>
      <dgm:t>
        <a:bodyPr/>
        <a:lstStyle/>
        <a:p>
          <a:endParaRPr lang="en-US"/>
        </a:p>
      </dgm:t>
    </dgm:pt>
    <dgm:pt modelId="{9258B5F3-7D63-4639-8FBF-6BA80768F48F}">
      <dgm:prSet/>
      <dgm:spPr/>
      <dgm:t>
        <a:bodyPr/>
        <a:lstStyle/>
        <a:p>
          <a:r>
            <a:rPr kumimoji="1" lang="ja-JP" b="1"/>
            <a:t>１８年　プレスパ合意</a:t>
          </a:r>
          <a:endParaRPr lang="en-US"/>
        </a:p>
      </dgm:t>
    </dgm:pt>
    <dgm:pt modelId="{F37457C9-9329-4F93-AE72-3AAF911DAF30}" type="parTrans" cxnId="{4BD4A976-A3FC-4D8A-897C-A1B1789EFB2B}">
      <dgm:prSet/>
      <dgm:spPr/>
      <dgm:t>
        <a:bodyPr/>
        <a:lstStyle/>
        <a:p>
          <a:endParaRPr lang="en-US"/>
        </a:p>
      </dgm:t>
    </dgm:pt>
    <dgm:pt modelId="{DB4B2963-A9D6-4FA9-A182-7DF0CDC08742}" type="sibTrans" cxnId="{4BD4A976-A3FC-4D8A-897C-A1B1789EFB2B}">
      <dgm:prSet/>
      <dgm:spPr/>
      <dgm:t>
        <a:bodyPr/>
        <a:lstStyle/>
        <a:p>
          <a:endParaRPr lang="en-US"/>
        </a:p>
      </dgm:t>
    </dgm:pt>
    <dgm:pt modelId="{8A2EF243-E33D-4682-8B8A-9E3F7EA5B03B}">
      <dgm:prSet/>
      <dgm:spPr/>
      <dgm:t>
        <a:bodyPr/>
        <a:lstStyle/>
        <a:p>
          <a:r>
            <a:rPr kumimoji="1" lang="ja-JP" b="1" dirty="0"/>
            <a:t>１９年　国名問題が解決</a:t>
          </a:r>
          <a:endParaRPr lang="en-US" dirty="0"/>
        </a:p>
      </dgm:t>
    </dgm:pt>
    <dgm:pt modelId="{A31E6317-516F-4C10-A1A2-83125F7265BB}" type="parTrans" cxnId="{E19D51C8-83A4-42FB-A41B-35C4E1DE9B3E}">
      <dgm:prSet/>
      <dgm:spPr/>
      <dgm:t>
        <a:bodyPr/>
        <a:lstStyle/>
        <a:p>
          <a:endParaRPr lang="en-US"/>
        </a:p>
      </dgm:t>
    </dgm:pt>
    <dgm:pt modelId="{A76A27E3-07B1-4D49-ADF2-13D0C9C4C2B1}" type="sibTrans" cxnId="{E19D51C8-83A4-42FB-A41B-35C4E1DE9B3E}">
      <dgm:prSet/>
      <dgm:spPr/>
      <dgm:t>
        <a:bodyPr/>
        <a:lstStyle/>
        <a:p>
          <a:endParaRPr lang="en-US"/>
        </a:p>
      </dgm:t>
    </dgm:pt>
    <dgm:pt modelId="{F8E07BEC-953A-4E88-AFA3-53442A115731}">
      <dgm:prSet/>
      <dgm:spPr/>
      <dgm:t>
        <a:bodyPr/>
        <a:lstStyle/>
        <a:p>
          <a:r>
            <a:rPr lang="ja-JP" altLang="en-US" b="1" dirty="0"/>
            <a:t>経済関係が促進（ガスパイプライン建設</a:t>
          </a:r>
          <a:r>
            <a:rPr lang="ja-JP" altLang="en-US" dirty="0"/>
            <a:t>）</a:t>
          </a:r>
          <a:endParaRPr lang="en-US" dirty="0"/>
        </a:p>
      </dgm:t>
    </dgm:pt>
    <dgm:pt modelId="{981D3794-4183-4E42-8101-9A23D9DEBAAE}" type="parTrans" cxnId="{27ADDF0C-23ED-44A7-9FF0-1940272FCEE9}">
      <dgm:prSet/>
      <dgm:spPr/>
      <dgm:t>
        <a:bodyPr/>
        <a:lstStyle/>
        <a:p>
          <a:endParaRPr kumimoji="1" lang="ja-JP" altLang="en-US"/>
        </a:p>
      </dgm:t>
    </dgm:pt>
    <dgm:pt modelId="{93F4BABB-77C4-4F70-BEB6-99685D61647C}" type="sibTrans" cxnId="{27ADDF0C-23ED-44A7-9FF0-1940272FCEE9}">
      <dgm:prSet/>
      <dgm:spPr/>
      <dgm:t>
        <a:bodyPr/>
        <a:lstStyle/>
        <a:p>
          <a:endParaRPr kumimoji="1" lang="ja-JP" altLang="en-US"/>
        </a:p>
      </dgm:t>
    </dgm:pt>
    <dgm:pt modelId="{B6688AF1-2C6D-4DFC-B060-1FA13D33A785}">
      <dgm:prSet/>
      <dgm:spPr/>
      <dgm:t>
        <a:bodyPr/>
        <a:lstStyle/>
        <a:p>
          <a:r>
            <a:rPr lang="ja-JP" altLang="en-US" dirty="0"/>
            <a:t>マケドニア地方はギリシャのもの</a:t>
          </a:r>
          <a:endParaRPr lang="en-US" dirty="0"/>
        </a:p>
      </dgm:t>
    </dgm:pt>
    <dgm:pt modelId="{9B40C987-5D53-46F3-969D-0727965D7558}" type="parTrans" cxnId="{34D6DE5C-04E5-42AC-90CA-95A329A02E94}">
      <dgm:prSet/>
      <dgm:spPr/>
      <dgm:t>
        <a:bodyPr/>
        <a:lstStyle/>
        <a:p>
          <a:endParaRPr kumimoji="1" lang="ja-JP" altLang="en-US"/>
        </a:p>
      </dgm:t>
    </dgm:pt>
    <dgm:pt modelId="{EB68D9A0-5E21-47A5-B2FD-96D79E24F644}" type="sibTrans" cxnId="{34D6DE5C-04E5-42AC-90CA-95A329A02E94}">
      <dgm:prSet/>
      <dgm:spPr/>
      <dgm:t>
        <a:bodyPr/>
        <a:lstStyle/>
        <a:p>
          <a:endParaRPr kumimoji="1" lang="ja-JP" altLang="en-US"/>
        </a:p>
      </dgm:t>
    </dgm:pt>
    <dgm:pt modelId="{45F05B2A-A6F7-4108-8439-FC2758C5C980}" type="pres">
      <dgm:prSet presAssocID="{72B55B94-C2D7-497E-9BAE-88CAD79543FD}" presName="linear" presStyleCnt="0">
        <dgm:presLayoutVars>
          <dgm:dir/>
          <dgm:animLvl val="lvl"/>
          <dgm:resizeHandles val="exact"/>
        </dgm:presLayoutVars>
      </dgm:prSet>
      <dgm:spPr/>
    </dgm:pt>
    <dgm:pt modelId="{8B693CCA-A446-4A31-9169-2E0EA001DA08}" type="pres">
      <dgm:prSet presAssocID="{CBA0D06F-453B-40EA-A039-0BAED4C3845A}" presName="parentLin" presStyleCnt="0"/>
      <dgm:spPr/>
    </dgm:pt>
    <dgm:pt modelId="{19D2FC08-70DC-45CB-8021-6B0B0C3078F9}" type="pres">
      <dgm:prSet presAssocID="{CBA0D06F-453B-40EA-A039-0BAED4C3845A}" presName="parentLeftMargin" presStyleLbl="node1" presStyleIdx="0" presStyleCnt="7"/>
      <dgm:spPr/>
    </dgm:pt>
    <dgm:pt modelId="{DA624A87-1BB4-4BC6-AF51-33444801687E}" type="pres">
      <dgm:prSet presAssocID="{CBA0D06F-453B-40EA-A039-0BAED4C3845A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A16DB1BB-36B9-4A77-98C2-B15BC95E6416}" type="pres">
      <dgm:prSet presAssocID="{CBA0D06F-453B-40EA-A039-0BAED4C3845A}" presName="negativeSpace" presStyleCnt="0"/>
      <dgm:spPr/>
    </dgm:pt>
    <dgm:pt modelId="{0DD9621B-A38D-4555-9051-9D719ED4CB1F}" type="pres">
      <dgm:prSet presAssocID="{CBA0D06F-453B-40EA-A039-0BAED4C3845A}" presName="childText" presStyleLbl="conFgAcc1" presStyleIdx="0" presStyleCnt="7" custLinFactNeighborX="-424" custLinFactNeighborY="-5998">
        <dgm:presLayoutVars>
          <dgm:bulletEnabled val="1"/>
        </dgm:presLayoutVars>
      </dgm:prSet>
      <dgm:spPr/>
    </dgm:pt>
    <dgm:pt modelId="{3B4A4842-BDBA-4117-B0F3-DEB8E013235D}" type="pres">
      <dgm:prSet presAssocID="{49E915DE-292D-48C9-8C9C-1C8705E5C4F7}" presName="spaceBetweenRectangles" presStyleCnt="0"/>
      <dgm:spPr/>
    </dgm:pt>
    <dgm:pt modelId="{8CE0EC23-C098-4B0A-A605-DB9B9084C8B9}" type="pres">
      <dgm:prSet presAssocID="{B6688AF1-2C6D-4DFC-B060-1FA13D33A785}" presName="parentLin" presStyleCnt="0"/>
      <dgm:spPr/>
    </dgm:pt>
    <dgm:pt modelId="{25F821F9-0422-4E7B-B999-731EBB569DC7}" type="pres">
      <dgm:prSet presAssocID="{B6688AF1-2C6D-4DFC-B060-1FA13D33A785}" presName="parentLeftMargin" presStyleLbl="node1" presStyleIdx="0" presStyleCnt="7"/>
      <dgm:spPr/>
    </dgm:pt>
    <dgm:pt modelId="{66FA3D7E-AF29-4A61-BA45-2D017103086E}" type="pres">
      <dgm:prSet presAssocID="{B6688AF1-2C6D-4DFC-B060-1FA13D33A785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62DC382E-68D0-4E37-81B5-45B777489D7F}" type="pres">
      <dgm:prSet presAssocID="{B6688AF1-2C6D-4DFC-B060-1FA13D33A785}" presName="negativeSpace" presStyleCnt="0"/>
      <dgm:spPr/>
    </dgm:pt>
    <dgm:pt modelId="{A07CEA29-C45D-4340-BBC2-4C86008384E8}" type="pres">
      <dgm:prSet presAssocID="{B6688AF1-2C6D-4DFC-B060-1FA13D33A785}" presName="childText" presStyleLbl="conFgAcc1" presStyleIdx="1" presStyleCnt="7">
        <dgm:presLayoutVars>
          <dgm:bulletEnabled val="1"/>
        </dgm:presLayoutVars>
      </dgm:prSet>
      <dgm:spPr/>
    </dgm:pt>
    <dgm:pt modelId="{60A8E396-5867-4E27-AD30-B800357C3A11}" type="pres">
      <dgm:prSet presAssocID="{EB68D9A0-5E21-47A5-B2FD-96D79E24F644}" presName="spaceBetweenRectangles" presStyleCnt="0"/>
      <dgm:spPr/>
    </dgm:pt>
    <dgm:pt modelId="{AA282C2E-9A98-4215-8F3D-68CF38F4D552}" type="pres">
      <dgm:prSet presAssocID="{8C69CEB8-EAC8-478D-8B7E-18B6C44CAC82}" presName="parentLin" presStyleCnt="0"/>
      <dgm:spPr/>
    </dgm:pt>
    <dgm:pt modelId="{7992F3FE-70A3-4ABE-93F8-D15FD5CFC67B}" type="pres">
      <dgm:prSet presAssocID="{8C69CEB8-EAC8-478D-8B7E-18B6C44CAC82}" presName="parentLeftMargin" presStyleLbl="node1" presStyleIdx="1" presStyleCnt="7"/>
      <dgm:spPr/>
    </dgm:pt>
    <dgm:pt modelId="{9E434015-A6E2-4907-AE25-562779D80D21}" type="pres">
      <dgm:prSet presAssocID="{8C69CEB8-EAC8-478D-8B7E-18B6C44CAC82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A39EF40-BC5F-4B3D-8B38-EC4CA7753B91}" type="pres">
      <dgm:prSet presAssocID="{8C69CEB8-EAC8-478D-8B7E-18B6C44CAC82}" presName="negativeSpace" presStyleCnt="0"/>
      <dgm:spPr/>
    </dgm:pt>
    <dgm:pt modelId="{23492A4E-62D0-4863-87DA-67BE86B25145}" type="pres">
      <dgm:prSet presAssocID="{8C69CEB8-EAC8-478D-8B7E-18B6C44CAC82}" presName="childText" presStyleLbl="conFgAcc1" presStyleIdx="2" presStyleCnt="7">
        <dgm:presLayoutVars>
          <dgm:bulletEnabled val="1"/>
        </dgm:presLayoutVars>
      </dgm:prSet>
      <dgm:spPr/>
    </dgm:pt>
    <dgm:pt modelId="{D4E9F89A-7609-40C9-8259-C5A7738879D0}" type="pres">
      <dgm:prSet presAssocID="{675BB28F-79CE-4ABF-8DF3-3471A3852B39}" presName="spaceBetweenRectangles" presStyleCnt="0"/>
      <dgm:spPr/>
    </dgm:pt>
    <dgm:pt modelId="{E019C016-4642-4B41-85E1-F714DF3E249C}" type="pres">
      <dgm:prSet presAssocID="{BBB2F541-25E7-4BBA-A96A-5E970E3CD98D}" presName="parentLin" presStyleCnt="0"/>
      <dgm:spPr/>
    </dgm:pt>
    <dgm:pt modelId="{1E22D009-FB0E-4D09-993C-50FF00D28F74}" type="pres">
      <dgm:prSet presAssocID="{BBB2F541-25E7-4BBA-A96A-5E970E3CD98D}" presName="parentLeftMargin" presStyleLbl="node1" presStyleIdx="2" presStyleCnt="7"/>
      <dgm:spPr/>
    </dgm:pt>
    <dgm:pt modelId="{3FCF60C6-D57B-4682-A449-06AE6B088E1D}" type="pres">
      <dgm:prSet presAssocID="{BBB2F541-25E7-4BBA-A96A-5E970E3CD98D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E886CEB-8E02-4E51-B416-52250C92CE00}" type="pres">
      <dgm:prSet presAssocID="{BBB2F541-25E7-4BBA-A96A-5E970E3CD98D}" presName="negativeSpace" presStyleCnt="0"/>
      <dgm:spPr/>
    </dgm:pt>
    <dgm:pt modelId="{795CABE1-DA66-40C5-945E-0B049758B56F}" type="pres">
      <dgm:prSet presAssocID="{BBB2F541-25E7-4BBA-A96A-5E970E3CD98D}" presName="childText" presStyleLbl="conFgAcc1" presStyleIdx="3" presStyleCnt="7">
        <dgm:presLayoutVars>
          <dgm:bulletEnabled val="1"/>
        </dgm:presLayoutVars>
      </dgm:prSet>
      <dgm:spPr/>
    </dgm:pt>
    <dgm:pt modelId="{D0D267F9-6AAB-4C56-AAF9-7BF14B5DA2B3}" type="pres">
      <dgm:prSet presAssocID="{98FEAEF9-9655-434D-ACF3-23188FBF1BB6}" presName="spaceBetweenRectangles" presStyleCnt="0"/>
      <dgm:spPr/>
    </dgm:pt>
    <dgm:pt modelId="{90558C23-A14A-4475-9C2B-D9B517DC509A}" type="pres">
      <dgm:prSet presAssocID="{9258B5F3-7D63-4639-8FBF-6BA80768F48F}" presName="parentLin" presStyleCnt="0"/>
      <dgm:spPr/>
    </dgm:pt>
    <dgm:pt modelId="{1E005C36-0A91-4AAC-9BCE-FF337E74F7F3}" type="pres">
      <dgm:prSet presAssocID="{9258B5F3-7D63-4639-8FBF-6BA80768F48F}" presName="parentLeftMargin" presStyleLbl="node1" presStyleIdx="3" presStyleCnt="7"/>
      <dgm:spPr/>
    </dgm:pt>
    <dgm:pt modelId="{B0E8392D-127C-4D95-AD79-08A2042C3816}" type="pres">
      <dgm:prSet presAssocID="{9258B5F3-7D63-4639-8FBF-6BA80768F48F}" presName="parentText" presStyleLbl="node1" presStyleIdx="4" presStyleCnt="7" custLinFactNeighborX="24961">
        <dgm:presLayoutVars>
          <dgm:chMax val="0"/>
          <dgm:bulletEnabled val="1"/>
        </dgm:presLayoutVars>
      </dgm:prSet>
      <dgm:spPr/>
    </dgm:pt>
    <dgm:pt modelId="{AE7862C2-06B5-452D-99D0-FC0EF09952CE}" type="pres">
      <dgm:prSet presAssocID="{9258B5F3-7D63-4639-8FBF-6BA80768F48F}" presName="negativeSpace" presStyleCnt="0"/>
      <dgm:spPr/>
    </dgm:pt>
    <dgm:pt modelId="{7397307F-235E-4C60-B604-E19FA003A2AA}" type="pres">
      <dgm:prSet presAssocID="{9258B5F3-7D63-4639-8FBF-6BA80768F48F}" presName="childText" presStyleLbl="conFgAcc1" presStyleIdx="4" presStyleCnt="7">
        <dgm:presLayoutVars>
          <dgm:bulletEnabled val="1"/>
        </dgm:presLayoutVars>
      </dgm:prSet>
      <dgm:spPr/>
    </dgm:pt>
    <dgm:pt modelId="{423455F2-8B6D-4916-8D45-456783C02EC4}" type="pres">
      <dgm:prSet presAssocID="{DB4B2963-A9D6-4FA9-A182-7DF0CDC08742}" presName="spaceBetweenRectangles" presStyleCnt="0"/>
      <dgm:spPr/>
    </dgm:pt>
    <dgm:pt modelId="{5123E242-E63C-400C-8CDB-E30F7EFAFB43}" type="pres">
      <dgm:prSet presAssocID="{8A2EF243-E33D-4682-8B8A-9E3F7EA5B03B}" presName="parentLin" presStyleCnt="0"/>
      <dgm:spPr/>
    </dgm:pt>
    <dgm:pt modelId="{6DCA0871-A70D-4D49-A212-A20063B6C4CB}" type="pres">
      <dgm:prSet presAssocID="{8A2EF243-E33D-4682-8B8A-9E3F7EA5B03B}" presName="parentLeftMargin" presStyleLbl="node1" presStyleIdx="4" presStyleCnt="7"/>
      <dgm:spPr/>
    </dgm:pt>
    <dgm:pt modelId="{95577164-8A0B-4390-A72F-F72BA5102103}" type="pres">
      <dgm:prSet presAssocID="{8A2EF243-E33D-4682-8B8A-9E3F7EA5B03B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468F29E2-8F8A-4BBB-93FE-EA05AEDAB6A4}" type="pres">
      <dgm:prSet presAssocID="{8A2EF243-E33D-4682-8B8A-9E3F7EA5B03B}" presName="negativeSpace" presStyleCnt="0"/>
      <dgm:spPr/>
    </dgm:pt>
    <dgm:pt modelId="{B59B38C6-14E9-472C-9989-DD9936C87016}" type="pres">
      <dgm:prSet presAssocID="{8A2EF243-E33D-4682-8B8A-9E3F7EA5B03B}" presName="childText" presStyleLbl="conFgAcc1" presStyleIdx="5" presStyleCnt="7">
        <dgm:presLayoutVars>
          <dgm:bulletEnabled val="1"/>
        </dgm:presLayoutVars>
      </dgm:prSet>
      <dgm:spPr/>
    </dgm:pt>
    <dgm:pt modelId="{8972B132-C604-4481-88DA-775AA85F4EEA}" type="pres">
      <dgm:prSet presAssocID="{A76A27E3-07B1-4D49-ADF2-13D0C9C4C2B1}" presName="spaceBetweenRectangles" presStyleCnt="0"/>
      <dgm:spPr/>
    </dgm:pt>
    <dgm:pt modelId="{3E8F83BF-1DF4-44F0-8078-2A3E318ADAF6}" type="pres">
      <dgm:prSet presAssocID="{F8E07BEC-953A-4E88-AFA3-53442A115731}" presName="parentLin" presStyleCnt="0"/>
      <dgm:spPr/>
    </dgm:pt>
    <dgm:pt modelId="{E046891A-6C95-4F3F-9AF4-FAEEB09D9DCE}" type="pres">
      <dgm:prSet presAssocID="{F8E07BEC-953A-4E88-AFA3-53442A115731}" presName="parentLeftMargin" presStyleLbl="node1" presStyleIdx="5" presStyleCnt="7"/>
      <dgm:spPr/>
    </dgm:pt>
    <dgm:pt modelId="{9025281A-CD6D-45F6-9B36-C72C531C657E}" type="pres">
      <dgm:prSet presAssocID="{F8E07BEC-953A-4E88-AFA3-53442A115731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C0FDE772-957E-46F9-AB6E-45C642D2CA6D}" type="pres">
      <dgm:prSet presAssocID="{F8E07BEC-953A-4E88-AFA3-53442A115731}" presName="negativeSpace" presStyleCnt="0"/>
      <dgm:spPr/>
    </dgm:pt>
    <dgm:pt modelId="{ABC1C77A-2FDF-40EC-B439-827A47FB5A71}" type="pres">
      <dgm:prSet presAssocID="{F8E07BEC-953A-4E88-AFA3-53442A115731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FA114B04-953A-4749-88CD-ABE3313F9474}" type="presOf" srcId="{BBB2F541-25E7-4BBA-A96A-5E970E3CD98D}" destId="{1E22D009-FB0E-4D09-993C-50FF00D28F74}" srcOrd="0" destOrd="0" presId="urn:microsoft.com/office/officeart/2005/8/layout/list1"/>
    <dgm:cxn modelId="{27ADDF0C-23ED-44A7-9FF0-1940272FCEE9}" srcId="{72B55B94-C2D7-497E-9BAE-88CAD79543FD}" destId="{F8E07BEC-953A-4E88-AFA3-53442A115731}" srcOrd="6" destOrd="0" parTransId="{981D3794-4183-4E42-8101-9A23D9DEBAAE}" sibTransId="{93F4BABB-77C4-4F70-BEB6-99685D61647C}"/>
    <dgm:cxn modelId="{180D3B0D-4A98-4037-9CF9-BDC955885F6A}" srcId="{72B55B94-C2D7-497E-9BAE-88CAD79543FD}" destId="{CBA0D06F-453B-40EA-A039-0BAED4C3845A}" srcOrd="0" destOrd="0" parTransId="{746AC4AA-C847-41B5-B880-1CECE08B7846}" sibTransId="{49E915DE-292D-48C9-8C9C-1C8705E5C4F7}"/>
    <dgm:cxn modelId="{E80B8917-31DA-4BF6-BCBB-8451CCB6FAC1}" type="presOf" srcId="{8C69CEB8-EAC8-478D-8B7E-18B6C44CAC82}" destId="{7992F3FE-70A3-4ABE-93F8-D15FD5CFC67B}" srcOrd="0" destOrd="0" presId="urn:microsoft.com/office/officeart/2005/8/layout/list1"/>
    <dgm:cxn modelId="{34D6DE5C-04E5-42AC-90CA-95A329A02E94}" srcId="{72B55B94-C2D7-497E-9BAE-88CAD79543FD}" destId="{B6688AF1-2C6D-4DFC-B060-1FA13D33A785}" srcOrd="1" destOrd="0" parTransId="{9B40C987-5D53-46F3-969D-0727965D7558}" sibTransId="{EB68D9A0-5E21-47A5-B2FD-96D79E24F644}"/>
    <dgm:cxn modelId="{EA834F52-D58A-4CAA-A3CA-4DB391C30E55}" type="presOf" srcId="{CBA0D06F-453B-40EA-A039-0BAED4C3845A}" destId="{DA624A87-1BB4-4BC6-AF51-33444801687E}" srcOrd="1" destOrd="0" presId="urn:microsoft.com/office/officeart/2005/8/layout/list1"/>
    <dgm:cxn modelId="{4BD4A976-A3FC-4D8A-897C-A1B1789EFB2B}" srcId="{72B55B94-C2D7-497E-9BAE-88CAD79543FD}" destId="{9258B5F3-7D63-4639-8FBF-6BA80768F48F}" srcOrd="4" destOrd="0" parTransId="{F37457C9-9329-4F93-AE72-3AAF911DAF30}" sibTransId="{DB4B2963-A9D6-4FA9-A182-7DF0CDC08742}"/>
    <dgm:cxn modelId="{DB4D7278-16FD-4DD1-84E7-B1A54B2054CA}" srcId="{72B55B94-C2D7-497E-9BAE-88CAD79543FD}" destId="{BBB2F541-25E7-4BBA-A96A-5E970E3CD98D}" srcOrd="3" destOrd="0" parTransId="{FF7FF5B8-0A6D-42F1-9644-E83CD79FDC76}" sibTransId="{98FEAEF9-9655-434D-ACF3-23188FBF1BB6}"/>
    <dgm:cxn modelId="{3FCA707B-5CA8-4FAC-B180-5642EDF7C466}" type="presOf" srcId="{B6688AF1-2C6D-4DFC-B060-1FA13D33A785}" destId="{66FA3D7E-AF29-4A61-BA45-2D017103086E}" srcOrd="1" destOrd="0" presId="urn:microsoft.com/office/officeart/2005/8/layout/list1"/>
    <dgm:cxn modelId="{B805A080-D61B-4F8C-987D-B9BB7D8B3673}" type="presOf" srcId="{B6688AF1-2C6D-4DFC-B060-1FA13D33A785}" destId="{25F821F9-0422-4E7B-B999-731EBB569DC7}" srcOrd="0" destOrd="0" presId="urn:microsoft.com/office/officeart/2005/8/layout/list1"/>
    <dgm:cxn modelId="{2C472585-268F-44E5-B689-A37DB78D7BE0}" type="presOf" srcId="{72B55B94-C2D7-497E-9BAE-88CAD79543FD}" destId="{45F05B2A-A6F7-4108-8439-FC2758C5C980}" srcOrd="0" destOrd="0" presId="urn:microsoft.com/office/officeart/2005/8/layout/list1"/>
    <dgm:cxn modelId="{EC1D85A8-58A2-4E5D-97F8-F851B926BB01}" type="presOf" srcId="{CBA0D06F-453B-40EA-A039-0BAED4C3845A}" destId="{19D2FC08-70DC-45CB-8021-6B0B0C3078F9}" srcOrd="0" destOrd="0" presId="urn:microsoft.com/office/officeart/2005/8/layout/list1"/>
    <dgm:cxn modelId="{BF77ECAC-F622-4182-AD75-BA747C39CDC0}" type="presOf" srcId="{9258B5F3-7D63-4639-8FBF-6BA80768F48F}" destId="{1E005C36-0A91-4AAC-9BCE-FF337E74F7F3}" srcOrd="0" destOrd="0" presId="urn:microsoft.com/office/officeart/2005/8/layout/list1"/>
    <dgm:cxn modelId="{A4F0C1B8-E7A8-402E-AEFC-AC12AF9C65F7}" type="presOf" srcId="{BBB2F541-25E7-4BBA-A96A-5E970E3CD98D}" destId="{3FCF60C6-D57B-4682-A449-06AE6B088E1D}" srcOrd="1" destOrd="0" presId="urn:microsoft.com/office/officeart/2005/8/layout/list1"/>
    <dgm:cxn modelId="{32EB98C1-6751-494E-89B1-3F16B3E82C25}" type="presOf" srcId="{9258B5F3-7D63-4639-8FBF-6BA80768F48F}" destId="{B0E8392D-127C-4D95-AD79-08A2042C3816}" srcOrd="1" destOrd="0" presId="urn:microsoft.com/office/officeart/2005/8/layout/list1"/>
    <dgm:cxn modelId="{674DA7C2-1812-4F1E-8132-F4C1BC103A9E}" srcId="{72B55B94-C2D7-497E-9BAE-88CAD79543FD}" destId="{8C69CEB8-EAC8-478D-8B7E-18B6C44CAC82}" srcOrd="2" destOrd="0" parTransId="{25D4FAF4-17D6-42C3-91F8-E181691A6E6F}" sibTransId="{675BB28F-79CE-4ABF-8DF3-3471A3852B39}"/>
    <dgm:cxn modelId="{E19D51C8-83A4-42FB-A41B-35C4E1DE9B3E}" srcId="{72B55B94-C2D7-497E-9BAE-88CAD79543FD}" destId="{8A2EF243-E33D-4682-8B8A-9E3F7EA5B03B}" srcOrd="5" destOrd="0" parTransId="{A31E6317-516F-4C10-A1A2-83125F7265BB}" sibTransId="{A76A27E3-07B1-4D49-ADF2-13D0C9C4C2B1}"/>
    <dgm:cxn modelId="{5DAEA0CB-E45E-430D-AF5F-36BBFD00B212}" type="presOf" srcId="{8C69CEB8-EAC8-478D-8B7E-18B6C44CAC82}" destId="{9E434015-A6E2-4907-AE25-562779D80D21}" srcOrd="1" destOrd="0" presId="urn:microsoft.com/office/officeart/2005/8/layout/list1"/>
    <dgm:cxn modelId="{BFD22FD4-22CF-425A-886E-1CF3153E89FC}" type="presOf" srcId="{F8E07BEC-953A-4E88-AFA3-53442A115731}" destId="{E046891A-6C95-4F3F-9AF4-FAEEB09D9DCE}" srcOrd="0" destOrd="0" presId="urn:microsoft.com/office/officeart/2005/8/layout/list1"/>
    <dgm:cxn modelId="{7F89F0D9-29F6-49BC-A5A6-AE67F2D177D3}" type="presOf" srcId="{8A2EF243-E33D-4682-8B8A-9E3F7EA5B03B}" destId="{95577164-8A0B-4390-A72F-F72BA5102103}" srcOrd="1" destOrd="0" presId="urn:microsoft.com/office/officeart/2005/8/layout/list1"/>
    <dgm:cxn modelId="{5DE493E5-E931-4334-AA64-F736CB9AA114}" type="presOf" srcId="{F8E07BEC-953A-4E88-AFA3-53442A115731}" destId="{9025281A-CD6D-45F6-9B36-C72C531C657E}" srcOrd="1" destOrd="0" presId="urn:microsoft.com/office/officeart/2005/8/layout/list1"/>
    <dgm:cxn modelId="{479909EA-B4D2-4AA3-89F1-AD463716F9A5}" type="presOf" srcId="{8A2EF243-E33D-4682-8B8A-9E3F7EA5B03B}" destId="{6DCA0871-A70D-4D49-A212-A20063B6C4CB}" srcOrd="0" destOrd="0" presId="urn:microsoft.com/office/officeart/2005/8/layout/list1"/>
    <dgm:cxn modelId="{2B06BD00-F21F-4A84-8A66-367093896C59}" type="presParOf" srcId="{45F05B2A-A6F7-4108-8439-FC2758C5C980}" destId="{8B693CCA-A446-4A31-9169-2E0EA001DA08}" srcOrd="0" destOrd="0" presId="urn:microsoft.com/office/officeart/2005/8/layout/list1"/>
    <dgm:cxn modelId="{B72EFA21-D540-412F-911C-34F2CF0C0BA3}" type="presParOf" srcId="{8B693CCA-A446-4A31-9169-2E0EA001DA08}" destId="{19D2FC08-70DC-45CB-8021-6B0B0C3078F9}" srcOrd="0" destOrd="0" presId="urn:microsoft.com/office/officeart/2005/8/layout/list1"/>
    <dgm:cxn modelId="{36D1B0A7-E506-42E8-ABE3-A6896FD96253}" type="presParOf" srcId="{8B693CCA-A446-4A31-9169-2E0EA001DA08}" destId="{DA624A87-1BB4-4BC6-AF51-33444801687E}" srcOrd="1" destOrd="0" presId="urn:microsoft.com/office/officeart/2005/8/layout/list1"/>
    <dgm:cxn modelId="{F961EDA0-035A-477C-AA8C-F9B357478864}" type="presParOf" srcId="{45F05B2A-A6F7-4108-8439-FC2758C5C980}" destId="{A16DB1BB-36B9-4A77-98C2-B15BC95E6416}" srcOrd="1" destOrd="0" presId="urn:microsoft.com/office/officeart/2005/8/layout/list1"/>
    <dgm:cxn modelId="{B48D35E1-3E19-4CF7-B9A6-D507919C14DD}" type="presParOf" srcId="{45F05B2A-A6F7-4108-8439-FC2758C5C980}" destId="{0DD9621B-A38D-4555-9051-9D719ED4CB1F}" srcOrd="2" destOrd="0" presId="urn:microsoft.com/office/officeart/2005/8/layout/list1"/>
    <dgm:cxn modelId="{1C5AF647-10D4-4601-9872-D9F14EF210F2}" type="presParOf" srcId="{45F05B2A-A6F7-4108-8439-FC2758C5C980}" destId="{3B4A4842-BDBA-4117-B0F3-DEB8E013235D}" srcOrd="3" destOrd="0" presId="urn:microsoft.com/office/officeart/2005/8/layout/list1"/>
    <dgm:cxn modelId="{5070AC60-0789-4283-8261-C2AE7EF4620D}" type="presParOf" srcId="{45F05B2A-A6F7-4108-8439-FC2758C5C980}" destId="{8CE0EC23-C098-4B0A-A605-DB9B9084C8B9}" srcOrd="4" destOrd="0" presId="urn:microsoft.com/office/officeart/2005/8/layout/list1"/>
    <dgm:cxn modelId="{887A1B90-9E75-4F8F-A58D-7F2547B29D96}" type="presParOf" srcId="{8CE0EC23-C098-4B0A-A605-DB9B9084C8B9}" destId="{25F821F9-0422-4E7B-B999-731EBB569DC7}" srcOrd="0" destOrd="0" presId="urn:microsoft.com/office/officeart/2005/8/layout/list1"/>
    <dgm:cxn modelId="{412022CB-E222-442D-8986-991137EEA0AB}" type="presParOf" srcId="{8CE0EC23-C098-4B0A-A605-DB9B9084C8B9}" destId="{66FA3D7E-AF29-4A61-BA45-2D017103086E}" srcOrd="1" destOrd="0" presId="urn:microsoft.com/office/officeart/2005/8/layout/list1"/>
    <dgm:cxn modelId="{067141C6-EDDB-4E8D-A629-6B854E00ECB9}" type="presParOf" srcId="{45F05B2A-A6F7-4108-8439-FC2758C5C980}" destId="{62DC382E-68D0-4E37-81B5-45B777489D7F}" srcOrd="5" destOrd="0" presId="urn:microsoft.com/office/officeart/2005/8/layout/list1"/>
    <dgm:cxn modelId="{7BDF8A07-053E-451F-8723-D9EDB7E5AC0D}" type="presParOf" srcId="{45F05B2A-A6F7-4108-8439-FC2758C5C980}" destId="{A07CEA29-C45D-4340-BBC2-4C86008384E8}" srcOrd="6" destOrd="0" presId="urn:microsoft.com/office/officeart/2005/8/layout/list1"/>
    <dgm:cxn modelId="{4EFB476F-3529-42DF-B9AF-7CCA70F99BEF}" type="presParOf" srcId="{45F05B2A-A6F7-4108-8439-FC2758C5C980}" destId="{60A8E396-5867-4E27-AD30-B800357C3A11}" srcOrd="7" destOrd="0" presId="urn:microsoft.com/office/officeart/2005/8/layout/list1"/>
    <dgm:cxn modelId="{3E690087-6831-46E1-85F4-164083FB6E52}" type="presParOf" srcId="{45F05B2A-A6F7-4108-8439-FC2758C5C980}" destId="{AA282C2E-9A98-4215-8F3D-68CF38F4D552}" srcOrd="8" destOrd="0" presId="urn:microsoft.com/office/officeart/2005/8/layout/list1"/>
    <dgm:cxn modelId="{7982CAF8-0E89-4CC2-A996-47751BE1BF77}" type="presParOf" srcId="{AA282C2E-9A98-4215-8F3D-68CF38F4D552}" destId="{7992F3FE-70A3-4ABE-93F8-D15FD5CFC67B}" srcOrd="0" destOrd="0" presId="urn:microsoft.com/office/officeart/2005/8/layout/list1"/>
    <dgm:cxn modelId="{C39DB349-ACA1-4D8C-9B87-E44C76D1AF8C}" type="presParOf" srcId="{AA282C2E-9A98-4215-8F3D-68CF38F4D552}" destId="{9E434015-A6E2-4907-AE25-562779D80D21}" srcOrd="1" destOrd="0" presId="urn:microsoft.com/office/officeart/2005/8/layout/list1"/>
    <dgm:cxn modelId="{D40E04BF-C781-4231-9BEA-C32267627D88}" type="presParOf" srcId="{45F05B2A-A6F7-4108-8439-FC2758C5C980}" destId="{9A39EF40-BC5F-4B3D-8B38-EC4CA7753B91}" srcOrd="9" destOrd="0" presId="urn:microsoft.com/office/officeart/2005/8/layout/list1"/>
    <dgm:cxn modelId="{6C51E226-9476-4A50-A2A6-7848DB0FE0DC}" type="presParOf" srcId="{45F05B2A-A6F7-4108-8439-FC2758C5C980}" destId="{23492A4E-62D0-4863-87DA-67BE86B25145}" srcOrd="10" destOrd="0" presId="urn:microsoft.com/office/officeart/2005/8/layout/list1"/>
    <dgm:cxn modelId="{C302A3B5-34F8-47C1-94EC-974AF5176514}" type="presParOf" srcId="{45F05B2A-A6F7-4108-8439-FC2758C5C980}" destId="{D4E9F89A-7609-40C9-8259-C5A7738879D0}" srcOrd="11" destOrd="0" presId="urn:microsoft.com/office/officeart/2005/8/layout/list1"/>
    <dgm:cxn modelId="{DD05893F-F36F-4F51-9F89-8B76436C20AD}" type="presParOf" srcId="{45F05B2A-A6F7-4108-8439-FC2758C5C980}" destId="{E019C016-4642-4B41-85E1-F714DF3E249C}" srcOrd="12" destOrd="0" presId="urn:microsoft.com/office/officeart/2005/8/layout/list1"/>
    <dgm:cxn modelId="{F0264B54-E28D-4439-B7FA-7551E58CE93E}" type="presParOf" srcId="{E019C016-4642-4B41-85E1-F714DF3E249C}" destId="{1E22D009-FB0E-4D09-993C-50FF00D28F74}" srcOrd="0" destOrd="0" presId="urn:microsoft.com/office/officeart/2005/8/layout/list1"/>
    <dgm:cxn modelId="{83164B96-11EA-4F34-826C-E511A675D56A}" type="presParOf" srcId="{E019C016-4642-4B41-85E1-F714DF3E249C}" destId="{3FCF60C6-D57B-4682-A449-06AE6B088E1D}" srcOrd="1" destOrd="0" presId="urn:microsoft.com/office/officeart/2005/8/layout/list1"/>
    <dgm:cxn modelId="{4C3227DC-34E2-4541-9143-5EF4016B5193}" type="presParOf" srcId="{45F05B2A-A6F7-4108-8439-FC2758C5C980}" destId="{5E886CEB-8E02-4E51-B416-52250C92CE00}" srcOrd="13" destOrd="0" presId="urn:microsoft.com/office/officeart/2005/8/layout/list1"/>
    <dgm:cxn modelId="{CD4FB7A3-BEF2-4EDB-A054-22BD6D02B614}" type="presParOf" srcId="{45F05B2A-A6F7-4108-8439-FC2758C5C980}" destId="{795CABE1-DA66-40C5-945E-0B049758B56F}" srcOrd="14" destOrd="0" presId="urn:microsoft.com/office/officeart/2005/8/layout/list1"/>
    <dgm:cxn modelId="{B91F2FBB-9DE0-4E0C-AA40-BA6C548F12E7}" type="presParOf" srcId="{45F05B2A-A6F7-4108-8439-FC2758C5C980}" destId="{D0D267F9-6AAB-4C56-AAF9-7BF14B5DA2B3}" srcOrd="15" destOrd="0" presId="urn:microsoft.com/office/officeart/2005/8/layout/list1"/>
    <dgm:cxn modelId="{3E70626D-CBCE-49FD-87D9-137AA730F294}" type="presParOf" srcId="{45F05B2A-A6F7-4108-8439-FC2758C5C980}" destId="{90558C23-A14A-4475-9C2B-D9B517DC509A}" srcOrd="16" destOrd="0" presId="urn:microsoft.com/office/officeart/2005/8/layout/list1"/>
    <dgm:cxn modelId="{784AF472-F585-4F0A-AEE9-9A80139B7F47}" type="presParOf" srcId="{90558C23-A14A-4475-9C2B-D9B517DC509A}" destId="{1E005C36-0A91-4AAC-9BCE-FF337E74F7F3}" srcOrd="0" destOrd="0" presId="urn:microsoft.com/office/officeart/2005/8/layout/list1"/>
    <dgm:cxn modelId="{03A41913-7906-48BE-B752-65090ED420FA}" type="presParOf" srcId="{90558C23-A14A-4475-9C2B-D9B517DC509A}" destId="{B0E8392D-127C-4D95-AD79-08A2042C3816}" srcOrd="1" destOrd="0" presId="urn:microsoft.com/office/officeart/2005/8/layout/list1"/>
    <dgm:cxn modelId="{E7019563-9299-448B-B5CC-EF637EB40E2C}" type="presParOf" srcId="{45F05B2A-A6F7-4108-8439-FC2758C5C980}" destId="{AE7862C2-06B5-452D-99D0-FC0EF09952CE}" srcOrd="17" destOrd="0" presId="urn:microsoft.com/office/officeart/2005/8/layout/list1"/>
    <dgm:cxn modelId="{C2B55FED-2288-4478-9112-26AD44F98D09}" type="presParOf" srcId="{45F05B2A-A6F7-4108-8439-FC2758C5C980}" destId="{7397307F-235E-4C60-B604-E19FA003A2AA}" srcOrd="18" destOrd="0" presId="urn:microsoft.com/office/officeart/2005/8/layout/list1"/>
    <dgm:cxn modelId="{36062204-570F-49C8-9946-6A92F04F02C3}" type="presParOf" srcId="{45F05B2A-A6F7-4108-8439-FC2758C5C980}" destId="{423455F2-8B6D-4916-8D45-456783C02EC4}" srcOrd="19" destOrd="0" presId="urn:microsoft.com/office/officeart/2005/8/layout/list1"/>
    <dgm:cxn modelId="{B866FBE6-B5F8-40FD-869F-014C260D43DC}" type="presParOf" srcId="{45F05B2A-A6F7-4108-8439-FC2758C5C980}" destId="{5123E242-E63C-400C-8CDB-E30F7EFAFB43}" srcOrd="20" destOrd="0" presId="urn:microsoft.com/office/officeart/2005/8/layout/list1"/>
    <dgm:cxn modelId="{22699B96-CC1C-49EC-858D-0D9F77040A0E}" type="presParOf" srcId="{5123E242-E63C-400C-8CDB-E30F7EFAFB43}" destId="{6DCA0871-A70D-4D49-A212-A20063B6C4CB}" srcOrd="0" destOrd="0" presId="urn:microsoft.com/office/officeart/2005/8/layout/list1"/>
    <dgm:cxn modelId="{AA5F1E74-DB8D-4F65-B850-34B949001852}" type="presParOf" srcId="{5123E242-E63C-400C-8CDB-E30F7EFAFB43}" destId="{95577164-8A0B-4390-A72F-F72BA5102103}" srcOrd="1" destOrd="0" presId="urn:microsoft.com/office/officeart/2005/8/layout/list1"/>
    <dgm:cxn modelId="{295A7F8A-4441-499D-B2F6-393718D393D9}" type="presParOf" srcId="{45F05B2A-A6F7-4108-8439-FC2758C5C980}" destId="{468F29E2-8F8A-4BBB-93FE-EA05AEDAB6A4}" srcOrd="21" destOrd="0" presId="urn:microsoft.com/office/officeart/2005/8/layout/list1"/>
    <dgm:cxn modelId="{8501D711-D721-4A21-90A7-E25CB9103A11}" type="presParOf" srcId="{45F05B2A-A6F7-4108-8439-FC2758C5C980}" destId="{B59B38C6-14E9-472C-9989-DD9936C87016}" srcOrd="22" destOrd="0" presId="urn:microsoft.com/office/officeart/2005/8/layout/list1"/>
    <dgm:cxn modelId="{4E327CFB-8133-4161-B718-0880A28ED8F9}" type="presParOf" srcId="{45F05B2A-A6F7-4108-8439-FC2758C5C980}" destId="{8972B132-C604-4481-88DA-775AA85F4EEA}" srcOrd="23" destOrd="0" presId="urn:microsoft.com/office/officeart/2005/8/layout/list1"/>
    <dgm:cxn modelId="{DA779BB6-EAC3-4734-803E-0CC45D898A12}" type="presParOf" srcId="{45F05B2A-A6F7-4108-8439-FC2758C5C980}" destId="{3E8F83BF-1DF4-44F0-8078-2A3E318ADAF6}" srcOrd="24" destOrd="0" presId="urn:microsoft.com/office/officeart/2005/8/layout/list1"/>
    <dgm:cxn modelId="{C434A468-1BB9-40D2-B533-2413257344AB}" type="presParOf" srcId="{3E8F83BF-1DF4-44F0-8078-2A3E318ADAF6}" destId="{E046891A-6C95-4F3F-9AF4-FAEEB09D9DCE}" srcOrd="0" destOrd="0" presId="urn:microsoft.com/office/officeart/2005/8/layout/list1"/>
    <dgm:cxn modelId="{A5DE7A72-101D-4896-BD87-3FBC4EA311C7}" type="presParOf" srcId="{3E8F83BF-1DF4-44F0-8078-2A3E318ADAF6}" destId="{9025281A-CD6D-45F6-9B36-C72C531C657E}" srcOrd="1" destOrd="0" presId="urn:microsoft.com/office/officeart/2005/8/layout/list1"/>
    <dgm:cxn modelId="{B92EDE13-A38F-4741-B121-3DCDB01A7B50}" type="presParOf" srcId="{45F05B2A-A6F7-4108-8439-FC2758C5C980}" destId="{C0FDE772-957E-46F9-AB6E-45C642D2CA6D}" srcOrd="25" destOrd="0" presId="urn:microsoft.com/office/officeart/2005/8/layout/list1"/>
    <dgm:cxn modelId="{27D9D516-007F-469A-8008-7BF59964A4A9}" type="presParOf" srcId="{45F05B2A-A6F7-4108-8439-FC2758C5C980}" destId="{ABC1C77A-2FDF-40EC-B439-827A47FB5A71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DDAA14-D312-459D-9347-6F425180C526}" type="doc">
      <dgm:prSet loTypeId="urn:microsoft.com/office/officeart/2005/8/layout/h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9E52DD5-BC03-4A3C-93E4-77D6C9F9A54E}">
      <dgm:prSet/>
      <dgm:spPr/>
      <dgm:t>
        <a:bodyPr/>
        <a:lstStyle/>
        <a:p>
          <a:r>
            <a:rPr lang="ja-JP" dirty="0"/>
            <a:t>欧米</a:t>
          </a:r>
          <a:endParaRPr lang="en-US" dirty="0"/>
        </a:p>
      </dgm:t>
    </dgm:pt>
    <dgm:pt modelId="{B9AF267E-EE7D-4D37-ADFF-076809770C5F}" type="parTrans" cxnId="{093B17B2-9A97-444B-B57A-5FBB69557F16}">
      <dgm:prSet/>
      <dgm:spPr/>
      <dgm:t>
        <a:bodyPr/>
        <a:lstStyle/>
        <a:p>
          <a:endParaRPr lang="en-US"/>
        </a:p>
      </dgm:t>
    </dgm:pt>
    <dgm:pt modelId="{832D38B6-4ABE-4AA0-ABE3-D95BDD073E01}" type="sibTrans" cxnId="{093B17B2-9A97-444B-B57A-5FBB69557F16}">
      <dgm:prSet/>
      <dgm:spPr/>
      <dgm:t>
        <a:bodyPr/>
        <a:lstStyle/>
        <a:p>
          <a:endParaRPr lang="en-US"/>
        </a:p>
      </dgm:t>
    </dgm:pt>
    <dgm:pt modelId="{D306E1E1-657D-4E39-9C40-CDA16B030C40}">
      <dgm:prSet/>
      <dgm:spPr/>
      <dgm:t>
        <a:bodyPr/>
        <a:lstStyle/>
        <a:p>
          <a:r>
            <a:rPr lang="en-US" dirty="0"/>
            <a:t>IPA</a:t>
          </a:r>
          <a:r>
            <a:rPr lang="ja-JP" altLang="en-US" dirty="0"/>
            <a:t>支援（インフラ、環境）</a:t>
          </a:r>
          <a:endParaRPr lang="en-US" altLang="ja-JP" dirty="0"/>
        </a:p>
        <a:p>
          <a:r>
            <a:rPr lang="ja-JP" altLang="en-US" b="1" dirty="0"/>
            <a:t>ウクライナ情勢への対応（</a:t>
          </a:r>
          <a:r>
            <a:rPr lang="ja-JP" altLang="en-US" dirty="0"/>
            <a:t>食料、エネルギー安全保障）</a:t>
          </a:r>
          <a:endParaRPr lang="en-US" altLang="ja-JP" dirty="0"/>
        </a:p>
      </dgm:t>
    </dgm:pt>
    <dgm:pt modelId="{0B837320-0723-4FCD-94CB-3A48AF44ACED}" type="parTrans" cxnId="{96FD434E-EB28-4D97-9108-2712DE98A59F}">
      <dgm:prSet/>
      <dgm:spPr/>
      <dgm:t>
        <a:bodyPr/>
        <a:lstStyle/>
        <a:p>
          <a:endParaRPr lang="en-US"/>
        </a:p>
      </dgm:t>
    </dgm:pt>
    <dgm:pt modelId="{A4C301B7-624A-4710-B912-A30F927F0598}" type="sibTrans" cxnId="{96FD434E-EB28-4D97-9108-2712DE98A59F}">
      <dgm:prSet/>
      <dgm:spPr/>
      <dgm:t>
        <a:bodyPr/>
        <a:lstStyle/>
        <a:p>
          <a:endParaRPr lang="en-US"/>
        </a:p>
      </dgm:t>
    </dgm:pt>
    <dgm:pt modelId="{294BFBAA-E779-414B-AAA3-A58F9C853447}">
      <dgm:prSet/>
      <dgm:spPr/>
      <dgm:t>
        <a:bodyPr/>
        <a:lstStyle/>
        <a:p>
          <a:r>
            <a:rPr lang="ja-JP" altLang="en-US" dirty="0"/>
            <a:t>西バルカン</a:t>
          </a:r>
          <a:endParaRPr lang="en-US" altLang="ja-JP" dirty="0"/>
        </a:p>
      </dgm:t>
    </dgm:pt>
    <dgm:pt modelId="{8AE5566E-951E-477B-A411-4E86215194DD}" type="parTrans" cxnId="{1F206845-EDA2-4DFD-9ABE-66EE5E71CDD9}">
      <dgm:prSet/>
      <dgm:spPr/>
      <dgm:t>
        <a:bodyPr/>
        <a:lstStyle/>
        <a:p>
          <a:endParaRPr lang="en-US"/>
        </a:p>
      </dgm:t>
    </dgm:pt>
    <dgm:pt modelId="{38E3DB8D-FF10-4CDA-8205-B4EE4AA09FD5}" type="sibTrans" cxnId="{1F206845-EDA2-4DFD-9ABE-66EE5E71CDD9}">
      <dgm:prSet/>
      <dgm:spPr/>
      <dgm:t>
        <a:bodyPr/>
        <a:lstStyle/>
        <a:p>
          <a:endParaRPr lang="en-US"/>
        </a:p>
      </dgm:t>
    </dgm:pt>
    <dgm:pt modelId="{4C41D393-379D-4953-941E-35EDF0B4A10E}">
      <dgm:prSet/>
      <dgm:spPr/>
      <dgm:t>
        <a:bodyPr/>
        <a:lstStyle/>
        <a:p>
          <a:r>
            <a:rPr lang="ja-JP" altLang="en-US" dirty="0"/>
            <a:t>欧州統合プロセスに格差</a:t>
          </a:r>
          <a:endParaRPr lang="en-US" altLang="ja-JP" dirty="0"/>
        </a:p>
      </dgm:t>
    </dgm:pt>
    <dgm:pt modelId="{782E1F35-3CFC-48A1-A985-9C1C99BE32A8}" type="parTrans" cxnId="{4ED82397-8B88-4643-8BA0-F0A0A556E417}">
      <dgm:prSet/>
      <dgm:spPr/>
      <dgm:t>
        <a:bodyPr/>
        <a:lstStyle/>
        <a:p>
          <a:endParaRPr lang="en-US"/>
        </a:p>
      </dgm:t>
    </dgm:pt>
    <dgm:pt modelId="{36366569-532D-4A15-9542-12ECCC6904B0}" type="sibTrans" cxnId="{4ED82397-8B88-4643-8BA0-F0A0A556E417}">
      <dgm:prSet/>
      <dgm:spPr/>
      <dgm:t>
        <a:bodyPr/>
        <a:lstStyle/>
        <a:p>
          <a:endParaRPr lang="en-US"/>
        </a:p>
      </dgm:t>
    </dgm:pt>
    <dgm:pt modelId="{DF4BDF24-C6BE-4D2A-9D6B-24E41CE41B49}">
      <dgm:prSet/>
      <dgm:spPr/>
      <dgm:t>
        <a:bodyPr/>
        <a:lstStyle/>
        <a:p>
          <a:r>
            <a:rPr lang="ja-JP" altLang="en-US" dirty="0"/>
            <a:t>プレスパ合意、オフリド合意、仏提案、安全保障（</a:t>
          </a:r>
          <a:r>
            <a:rPr lang="en-US" altLang="ja-JP" dirty="0"/>
            <a:t>NATO)</a:t>
          </a:r>
        </a:p>
        <a:p>
          <a:r>
            <a:rPr lang="ja-JP" dirty="0"/>
            <a:t>米（戦略的パートナーシップ）</a:t>
          </a:r>
          <a:endParaRPr lang="en-US" dirty="0"/>
        </a:p>
      </dgm:t>
    </dgm:pt>
    <dgm:pt modelId="{3ECB1149-112E-4009-8DD7-460CC7D58AE4}" type="parTrans" cxnId="{67CBBB38-12FC-433F-B782-DF0B2BC6E0AB}">
      <dgm:prSet/>
      <dgm:spPr/>
      <dgm:t>
        <a:bodyPr/>
        <a:lstStyle/>
        <a:p>
          <a:endParaRPr kumimoji="1" lang="ja-JP" altLang="en-US"/>
        </a:p>
      </dgm:t>
    </dgm:pt>
    <dgm:pt modelId="{DF730486-3590-4BB1-8D34-BF7366BB4D40}" type="sibTrans" cxnId="{67CBBB38-12FC-433F-B782-DF0B2BC6E0AB}">
      <dgm:prSet/>
      <dgm:spPr/>
      <dgm:t>
        <a:bodyPr/>
        <a:lstStyle/>
        <a:p>
          <a:endParaRPr kumimoji="1" lang="ja-JP" altLang="en-US"/>
        </a:p>
      </dgm:t>
    </dgm:pt>
    <dgm:pt modelId="{7D448829-D14E-43AB-B12B-94D2CD416AB4}">
      <dgm:prSet/>
      <dgm:spPr/>
      <dgm:t>
        <a:bodyPr/>
        <a:lstStyle/>
        <a:p>
          <a:r>
            <a:rPr lang="ja-JP" altLang="en-US" dirty="0"/>
            <a:t>北マケドニア</a:t>
          </a:r>
          <a:endParaRPr lang="en-US" dirty="0"/>
        </a:p>
      </dgm:t>
    </dgm:pt>
    <dgm:pt modelId="{DDC1C16B-C0C8-4563-A312-85FF57CA3D89}" type="sibTrans" cxnId="{FEA1667E-15B1-478A-ADD3-AC8F3D022439}">
      <dgm:prSet/>
      <dgm:spPr/>
      <dgm:t>
        <a:bodyPr/>
        <a:lstStyle/>
        <a:p>
          <a:endParaRPr kumimoji="1" lang="ja-JP" altLang="en-US"/>
        </a:p>
      </dgm:t>
    </dgm:pt>
    <dgm:pt modelId="{210D7EE6-97EB-47BF-B696-D82276D52188}" type="parTrans" cxnId="{FEA1667E-15B1-478A-ADD3-AC8F3D022439}">
      <dgm:prSet/>
      <dgm:spPr/>
      <dgm:t>
        <a:bodyPr/>
        <a:lstStyle/>
        <a:p>
          <a:endParaRPr kumimoji="1" lang="ja-JP" altLang="en-US"/>
        </a:p>
      </dgm:t>
    </dgm:pt>
    <dgm:pt modelId="{9F4CE2D8-0102-41B0-98A3-27D5622DB9F1}">
      <dgm:prSet/>
      <dgm:spPr/>
      <dgm:t>
        <a:bodyPr/>
        <a:lstStyle/>
        <a:p>
          <a:r>
            <a:rPr lang="en-US" altLang="ja-JP" dirty="0"/>
            <a:t>Doing Business </a:t>
          </a:r>
          <a:r>
            <a:rPr lang="ja-JP" altLang="en-US" dirty="0"/>
            <a:t>トップ</a:t>
          </a:r>
          <a:r>
            <a:rPr lang="en-US" altLang="ja-JP" dirty="0"/>
            <a:t>10</a:t>
          </a:r>
          <a:endParaRPr kumimoji="1" lang="ja-JP" altLang="en-US" dirty="0"/>
        </a:p>
      </dgm:t>
    </dgm:pt>
    <dgm:pt modelId="{03232EED-5974-47B5-A0BE-6B385FE957D5}" type="parTrans" cxnId="{BD81F004-58AB-4FCC-849A-8D10E2AFD59E}">
      <dgm:prSet/>
      <dgm:spPr/>
      <dgm:t>
        <a:bodyPr/>
        <a:lstStyle/>
        <a:p>
          <a:endParaRPr kumimoji="1" lang="ja-JP" altLang="en-US"/>
        </a:p>
      </dgm:t>
    </dgm:pt>
    <dgm:pt modelId="{C68A0CFA-9A4F-487F-9CBA-16E9FFFBC72C}" type="sibTrans" cxnId="{BD81F004-58AB-4FCC-849A-8D10E2AFD59E}">
      <dgm:prSet/>
      <dgm:spPr/>
      <dgm:t>
        <a:bodyPr/>
        <a:lstStyle/>
        <a:p>
          <a:endParaRPr kumimoji="1" lang="ja-JP" altLang="en-US"/>
        </a:p>
      </dgm:t>
    </dgm:pt>
    <dgm:pt modelId="{05A103B3-FB6F-4DE6-90D6-17F15E94C7C1}">
      <dgm:prSet/>
      <dgm:spPr/>
      <dgm:t>
        <a:bodyPr/>
        <a:lstStyle/>
        <a:p>
          <a:r>
            <a:rPr lang="ja-JP" altLang="en-US" dirty="0"/>
            <a:t>エネルギー供給網の多様化（ロシアへの</a:t>
          </a:r>
          <a:r>
            <a:rPr lang="en-US" altLang="ja-JP" dirty="0"/>
            <a:t>LNG</a:t>
          </a:r>
          <a:r>
            <a:rPr lang="ja-JP" altLang="en-US" dirty="0"/>
            <a:t>依存軽減）</a:t>
          </a:r>
          <a:endParaRPr lang="en-US" dirty="0"/>
        </a:p>
      </dgm:t>
    </dgm:pt>
    <dgm:pt modelId="{13FFE96D-4D0D-4780-9758-813929261D0F}" type="parTrans" cxnId="{9D313BE0-3B89-45D8-AF87-E962585DA101}">
      <dgm:prSet/>
      <dgm:spPr/>
      <dgm:t>
        <a:bodyPr/>
        <a:lstStyle/>
        <a:p>
          <a:endParaRPr kumimoji="1" lang="ja-JP" altLang="en-US"/>
        </a:p>
      </dgm:t>
    </dgm:pt>
    <dgm:pt modelId="{C7ABDC7B-F4C6-4284-BB30-B4D08843D044}" type="sibTrans" cxnId="{9D313BE0-3B89-45D8-AF87-E962585DA101}">
      <dgm:prSet/>
      <dgm:spPr/>
      <dgm:t>
        <a:bodyPr/>
        <a:lstStyle/>
        <a:p>
          <a:endParaRPr kumimoji="1" lang="ja-JP" altLang="en-US"/>
        </a:p>
      </dgm:t>
    </dgm:pt>
    <dgm:pt modelId="{50A20A02-37D7-461A-B196-B0C1A030EAAA}">
      <dgm:prSet/>
      <dgm:spPr/>
      <dgm:t>
        <a:bodyPr/>
        <a:lstStyle/>
        <a:p>
          <a:r>
            <a:rPr lang="ja-JP" altLang="en-US" dirty="0"/>
            <a:t>諸改革、法整備（</a:t>
          </a:r>
          <a:r>
            <a:rPr lang="en-US" altLang="ja-JP" dirty="0"/>
            <a:t>EU/NATO</a:t>
          </a:r>
          <a:r>
            <a:rPr lang="ja-JP" altLang="en-US" dirty="0"/>
            <a:t>準拠）</a:t>
          </a:r>
          <a:endParaRPr lang="en-US" dirty="0"/>
        </a:p>
      </dgm:t>
    </dgm:pt>
    <dgm:pt modelId="{4E332996-8BCC-49E0-A5AC-8A2C387CA31E}" type="parTrans" cxnId="{81E44093-0983-4C7E-B440-E041AA8D5F01}">
      <dgm:prSet/>
      <dgm:spPr/>
      <dgm:t>
        <a:bodyPr/>
        <a:lstStyle/>
        <a:p>
          <a:endParaRPr kumimoji="1" lang="ja-JP" altLang="en-US"/>
        </a:p>
      </dgm:t>
    </dgm:pt>
    <dgm:pt modelId="{B0509748-1859-4CF4-874D-898EA21016E0}" type="sibTrans" cxnId="{81E44093-0983-4C7E-B440-E041AA8D5F01}">
      <dgm:prSet/>
      <dgm:spPr/>
      <dgm:t>
        <a:bodyPr/>
        <a:lstStyle/>
        <a:p>
          <a:endParaRPr kumimoji="1" lang="ja-JP" altLang="en-US"/>
        </a:p>
      </dgm:t>
    </dgm:pt>
    <dgm:pt modelId="{37F07D29-C085-4EDB-B2A5-5DEE637CB312}">
      <dgm:prSet/>
      <dgm:spPr/>
      <dgm:t>
        <a:bodyPr/>
        <a:lstStyle/>
        <a:p>
          <a:r>
            <a:rPr kumimoji="1" lang="ja-JP" altLang="en-US" dirty="0"/>
            <a:t>投資インセンティブ（経済特区）</a:t>
          </a:r>
        </a:p>
      </dgm:t>
    </dgm:pt>
    <dgm:pt modelId="{6F01CBAF-FABC-435C-8800-B15DEFCC9386}" type="parTrans" cxnId="{FCD7913C-1640-4848-9E7D-10C0C9D3DA5A}">
      <dgm:prSet/>
      <dgm:spPr/>
      <dgm:t>
        <a:bodyPr/>
        <a:lstStyle/>
        <a:p>
          <a:endParaRPr kumimoji="1" lang="ja-JP" altLang="en-US"/>
        </a:p>
      </dgm:t>
    </dgm:pt>
    <dgm:pt modelId="{A739EAE6-F0C3-4336-B8E1-55575206E37E}" type="sibTrans" cxnId="{FCD7913C-1640-4848-9E7D-10C0C9D3DA5A}">
      <dgm:prSet/>
      <dgm:spPr/>
      <dgm:t>
        <a:bodyPr/>
        <a:lstStyle/>
        <a:p>
          <a:endParaRPr kumimoji="1" lang="ja-JP" altLang="en-US"/>
        </a:p>
      </dgm:t>
    </dgm:pt>
    <dgm:pt modelId="{09760084-F2F5-422E-B00B-E23C49D6B4A4}">
      <dgm:prSet/>
      <dgm:spPr/>
      <dgm:t>
        <a:bodyPr/>
        <a:lstStyle/>
        <a:p>
          <a:r>
            <a:rPr lang="ja-JP" altLang="en-US" dirty="0"/>
            <a:t>日本</a:t>
          </a:r>
          <a:endParaRPr lang="en-US" dirty="0"/>
        </a:p>
      </dgm:t>
    </dgm:pt>
    <dgm:pt modelId="{606656B1-692A-424D-B41C-F7A9EE97120E}" type="sibTrans" cxnId="{660F7BBD-137E-41FD-BDC3-7A9A6392B001}">
      <dgm:prSet/>
      <dgm:spPr/>
      <dgm:t>
        <a:bodyPr/>
        <a:lstStyle/>
        <a:p>
          <a:endParaRPr lang="en-US"/>
        </a:p>
      </dgm:t>
    </dgm:pt>
    <dgm:pt modelId="{6FB87C9D-E62C-4BE8-B96E-67D93106BE25}" type="parTrans" cxnId="{660F7BBD-137E-41FD-BDC3-7A9A6392B001}">
      <dgm:prSet/>
      <dgm:spPr/>
      <dgm:t>
        <a:bodyPr/>
        <a:lstStyle/>
        <a:p>
          <a:endParaRPr lang="en-US"/>
        </a:p>
      </dgm:t>
    </dgm:pt>
    <dgm:pt modelId="{6FA62DA2-42B5-4339-9E29-3B03EFF1C0EE}">
      <dgm:prSet custT="1"/>
      <dgm:spPr/>
      <dgm:t>
        <a:bodyPr/>
        <a:lstStyle/>
        <a:p>
          <a:r>
            <a:rPr lang="ja-JP" altLang="en-US" sz="1800" dirty="0"/>
            <a:t>西バルカン協力イニシアティブ</a:t>
          </a:r>
          <a:endParaRPr lang="en-US" sz="1600" dirty="0"/>
        </a:p>
      </dgm:t>
    </dgm:pt>
    <dgm:pt modelId="{AAEE7AA7-F413-4913-ACA9-8B1A4BA333D0}" type="sibTrans" cxnId="{EE643087-9F96-46C6-AF71-ED3EBA3C1650}">
      <dgm:prSet/>
      <dgm:spPr/>
      <dgm:t>
        <a:bodyPr/>
        <a:lstStyle/>
        <a:p>
          <a:endParaRPr kumimoji="1" lang="ja-JP" altLang="en-US"/>
        </a:p>
      </dgm:t>
    </dgm:pt>
    <dgm:pt modelId="{EC03ACF8-9519-4EBB-B0DE-1887756AFE5A}" type="parTrans" cxnId="{EE643087-9F96-46C6-AF71-ED3EBA3C1650}">
      <dgm:prSet/>
      <dgm:spPr/>
      <dgm:t>
        <a:bodyPr/>
        <a:lstStyle/>
        <a:p>
          <a:endParaRPr kumimoji="1" lang="ja-JP" altLang="en-US"/>
        </a:p>
      </dgm:t>
    </dgm:pt>
    <dgm:pt modelId="{A9B48D9E-14A2-4FC2-AFCB-4FFD6A3C5A26}">
      <dgm:prSet/>
      <dgm:spPr/>
      <dgm:t>
        <a:bodyPr/>
        <a:lstStyle/>
        <a:p>
          <a:r>
            <a:rPr lang="ja-JP" b="1" dirty="0"/>
            <a:t>オープンバルカン</a:t>
          </a:r>
          <a:endParaRPr lang="en-US" altLang="ja-JP" dirty="0"/>
        </a:p>
      </dgm:t>
    </dgm:pt>
    <dgm:pt modelId="{0D0CEDDF-ED37-4900-B47A-16D3668FBEDB}" type="parTrans" cxnId="{037A2F05-5260-4F26-A21C-D3E275D601A1}">
      <dgm:prSet/>
      <dgm:spPr/>
      <dgm:t>
        <a:bodyPr/>
        <a:lstStyle/>
        <a:p>
          <a:endParaRPr kumimoji="1" lang="ja-JP" altLang="en-US"/>
        </a:p>
      </dgm:t>
    </dgm:pt>
    <dgm:pt modelId="{56CD8957-E42D-493D-BA64-0AFB62E0C34A}" type="sibTrans" cxnId="{037A2F05-5260-4F26-A21C-D3E275D601A1}">
      <dgm:prSet/>
      <dgm:spPr/>
      <dgm:t>
        <a:bodyPr/>
        <a:lstStyle/>
        <a:p>
          <a:endParaRPr kumimoji="1" lang="ja-JP" altLang="en-US"/>
        </a:p>
      </dgm:t>
    </dgm:pt>
    <dgm:pt modelId="{01C6B323-5DE9-4E2D-9638-26D89DBB23AC}">
      <dgm:prSet custT="1"/>
      <dgm:spPr/>
      <dgm:t>
        <a:bodyPr/>
        <a:lstStyle/>
        <a:p>
          <a:r>
            <a:rPr lang="ja-JP" altLang="en-US" sz="1600" dirty="0"/>
            <a:t>欧州統合を支援</a:t>
          </a:r>
          <a:endParaRPr lang="en-US" sz="1600" dirty="0"/>
        </a:p>
      </dgm:t>
    </dgm:pt>
    <dgm:pt modelId="{3E416738-16F9-40B5-BCEC-581F07FF83B8}" type="parTrans" cxnId="{5A9E6FE0-B85F-498E-ADF5-C4763654FC7E}">
      <dgm:prSet/>
      <dgm:spPr/>
      <dgm:t>
        <a:bodyPr/>
        <a:lstStyle/>
        <a:p>
          <a:endParaRPr kumimoji="1" lang="ja-JP" altLang="en-US"/>
        </a:p>
      </dgm:t>
    </dgm:pt>
    <dgm:pt modelId="{4663CEFA-7C56-41F6-985D-D59D68A8E2D9}" type="sibTrans" cxnId="{5A9E6FE0-B85F-498E-ADF5-C4763654FC7E}">
      <dgm:prSet/>
      <dgm:spPr/>
      <dgm:t>
        <a:bodyPr/>
        <a:lstStyle/>
        <a:p>
          <a:endParaRPr kumimoji="1" lang="ja-JP" altLang="en-US"/>
        </a:p>
      </dgm:t>
    </dgm:pt>
    <dgm:pt modelId="{81A07251-EBA1-4480-8B0B-3840D8EE05EC}">
      <dgm:prSet/>
      <dgm:spPr/>
      <dgm:t>
        <a:bodyPr/>
        <a:lstStyle/>
        <a:p>
          <a:r>
            <a:rPr lang="ja-JP" altLang="en-US" b="1" dirty="0"/>
            <a:t>プレスパフォーラム</a:t>
          </a:r>
          <a:r>
            <a:rPr lang="ja-JP" altLang="en-US" dirty="0"/>
            <a:t>（北マケドニアのイニチアチブによる政治対話</a:t>
          </a:r>
          <a:endParaRPr lang="en-US" altLang="ja-JP" dirty="0"/>
        </a:p>
      </dgm:t>
    </dgm:pt>
    <dgm:pt modelId="{1CE5C069-59EA-46B9-81E7-BA8BE5DF05B2}" type="parTrans" cxnId="{A5AD9F02-4056-45CB-B1EE-FF5F93D73FDC}">
      <dgm:prSet/>
      <dgm:spPr/>
      <dgm:t>
        <a:bodyPr/>
        <a:lstStyle/>
        <a:p>
          <a:endParaRPr kumimoji="1" lang="ja-JP" altLang="en-US"/>
        </a:p>
      </dgm:t>
    </dgm:pt>
    <dgm:pt modelId="{FA793E72-2567-446C-BD4D-49E2E5B125BD}" type="sibTrans" cxnId="{A5AD9F02-4056-45CB-B1EE-FF5F93D73FDC}">
      <dgm:prSet/>
      <dgm:spPr/>
      <dgm:t>
        <a:bodyPr/>
        <a:lstStyle/>
        <a:p>
          <a:endParaRPr kumimoji="1" lang="ja-JP" altLang="en-US"/>
        </a:p>
      </dgm:t>
    </dgm:pt>
    <dgm:pt modelId="{16F1F3B5-E544-46FD-96AB-CFEF7E2BC99F}">
      <dgm:prSet/>
      <dgm:spPr/>
      <dgm:t>
        <a:bodyPr/>
        <a:lstStyle/>
        <a:p>
          <a:r>
            <a:rPr lang="ja-JP" altLang="en-US" dirty="0"/>
            <a:t>ウクライナ情勢による危機感</a:t>
          </a:r>
          <a:endParaRPr lang="en-US" altLang="ja-JP" dirty="0"/>
        </a:p>
      </dgm:t>
    </dgm:pt>
    <dgm:pt modelId="{6C209B94-E8E0-4EDB-8FFC-F02C83133308}" type="parTrans" cxnId="{2DCC8FD0-9A47-4A8A-BEB3-0D6F3E958F71}">
      <dgm:prSet/>
      <dgm:spPr/>
      <dgm:t>
        <a:bodyPr/>
        <a:lstStyle/>
        <a:p>
          <a:endParaRPr kumimoji="1" lang="ja-JP" altLang="en-US"/>
        </a:p>
      </dgm:t>
    </dgm:pt>
    <dgm:pt modelId="{BF693066-AA1C-44FA-8897-B338ACF162C8}" type="sibTrans" cxnId="{2DCC8FD0-9A47-4A8A-BEB3-0D6F3E958F71}">
      <dgm:prSet/>
      <dgm:spPr/>
      <dgm:t>
        <a:bodyPr/>
        <a:lstStyle/>
        <a:p>
          <a:endParaRPr kumimoji="1" lang="ja-JP" altLang="en-US"/>
        </a:p>
      </dgm:t>
    </dgm:pt>
    <dgm:pt modelId="{214764D5-38B9-4BF6-AA8E-11B7F33B1D08}">
      <dgm:prSet/>
      <dgm:spPr/>
      <dgm:t>
        <a:bodyPr/>
        <a:lstStyle/>
        <a:p>
          <a:r>
            <a:rPr lang="en-US" altLang="ja-JP" dirty="0"/>
            <a:t>EU</a:t>
          </a:r>
          <a:r>
            <a:rPr lang="ja-JP" altLang="en-US" dirty="0"/>
            <a:t>西バルカン首脳会議</a:t>
          </a:r>
          <a:endParaRPr lang="en-US" altLang="ja-JP" dirty="0"/>
        </a:p>
      </dgm:t>
    </dgm:pt>
    <dgm:pt modelId="{6B400FB1-FB7F-404F-84E1-2E8380DCEF89}" type="parTrans" cxnId="{CC41B3AE-9242-4672-A426-05AF3178B0CD}">
      <dgm:prSet/>
      <dgm:spPr/>
    </dgm:pt>
    <dgm:pt modelId="{2AD4CB58-56C0-4F4A-960A-94F785F9D705}" type="sibTrans" cxnId="{CC41B3AE-9242-4672-A426-05AF3178B0CD}">
      <dgm:prSet/>
      <dgm:spPr/>
    </dgm:pt>
    <dgm:pt modelId="{E7BE0123-8E17-4B11-9119-C4E0CBDE24CC}">
      <dgm:prSet/>
      <dgm:spPr/>
      <dgm:t>
        <a:bodyPr/>
        <a:lstStyle/>
        <a:p>
          <a:r>
            <a:rPr lang="ja-JP" altLang="en-US" dirty="0"/>
            <a:t>仏提案働きかけ</a:t>
          </a:r>
          <a:endParaRPr lang="en-US" altLang="ja-JP" dirty="0"/>
        </a:p>
      </dgm:t>
    </dgm:pt>
    <dgm:pt modelId="{549D361F-7004-4990-9B18-062D1A0C732A}" type="parTrans" cxnId="{8AD5EAF9-524E-459C-B819-4DCC4859C73F}">
      <dgm:prSet/>
      <dgm:spPr/>
    </dgm:pt>
    <dgm:pt modelId="{5B938D42-70D4-47A2-B727-4A7EE701F7C9}" type="sibTrans" cxnId="{8AD5EAF9-524E-459C-B819-4DCC4859C73F}">
      <dgm:prSet/>
      <dgm:spPr/>
    </dgm:pt>
    <dgm:pt modelId="{1F9698C7-4419-4BD3-A0D8-7515DEFD6AA6}" type="pres">
      <dgm:prSet presAssocID="{68DDAA14-D312-459D-9347-6F425180C526}" presName="Name0" presStyleCnt="0">
        <dgm:presLayoutVars>
          <dgm:dir/>
          <dgm:animLvl val="lvl"/>
          <dgm:resizeHandles val="exact"/>
        </dgm:presLayoutVars>
      </dgm:prSet>
      <dgm:spPr/>
    </dgm:pt>
    <dgm:pt modelId="{22FCDB9E-305E-47AF-B4C8-449A01176DFA}" type="pres">
      <dgm:prSet presAssocID="{69E52DD5-BC03-4A3C-93E4-77D6C9F9A54E}" presName="composite" presStyleCnt="0"/>
      <dgm:spPr/>
    </dgm:pt>
    <dgm:pt modelId="{932B29E6-D9EB-4C40-AFD4-2A29077E0D4F}" type="pres">
      <dgm:prSet presAssocID="{69E52DD5-BC03-4A3C-93E4-77D6C9F9A54E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4EBD6533-9CA0-431F-BD34-915897965810}" type="pres">
      <dgm:prSet presAssocID="{69E52DD5-BC03-4A3C-93E4-77D6C9F9A54E}" presName="desTx" presStyleLbl="alignAccFollowNode1" presStyleIdx="0" presStyleCnt="4">
        <dgm:presLayoutVars>
          <dgm:bulletEnabled val="1"/>
        </dgm:presLayoutVars>
      </dgm:prSet>
      <dgm:spPr/>
    </dgm:pt>
    <dgm:pt modelId="{DF0B87E6-305C-4DAD-99B6-DCAD86335933}" type="pres">
      <dgm:prSet presAssocID="{832D38B6-4ABE-4AA0-ABE3-D95BDD073E01}" presName="space" presStyleCnt="0"/>
      <dgm:spPr/>
    </dgm:pt>
    <dgm:pt modelId="{9D1F5069-128A-4FEF-B35A-3EE19D2EE025}" type="pres">
      <dgm:prSet presAssocID="{294BFBAA-E779-414B-AAA3-A58F9C853447}" presName="composite" presStyleCnt="0"/>
      <dgm:spPr/>
    </dgm:pt>
    <dgm:pt modelId="{B88A8D3C-BEC5-4CC0-8739-6BE64E58C2BC}" type="pres">
      <dgm:prSet presAssocID="{294BFBAA-E779-414B-AAA3-A58F9C853447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E2B15514-3CC1-4CEC-BF67-1E2A15D4087F}" type="pres">
      <dgm:prSet presAssocID="{294BFBAA-E779-414B-AAA3-A58F9C853447}" presName="desTx" presStyleLbl="alignAccFollowNode1" presStyleIdx="1" presStyleCnt="4">
        <dgm:presLayoutVars>
          <dgm:bulletEnabled val="1"/>
        </dgm:presLayoutVars>
      </dgm:prSet>
      <dgm:spPr/>
    </dgm:pt>
    <dgm:pt modelId="{E9BE2BBB-B89D-4719-8C56-00EB44D2610D}" type="pres">
      <dgm:prSet presAssocID="{38E3DB8D-FF10-4CDA-8205-B4EE4AA09FD5}" presName="space" presStyleCnt="0"/>
      <dgm:spPr/>
    </dgm:pt>
    <dgm:pt modelId="{3108DBB9-554C-45F8-811C-97A8D0BBDA36}" type="pres">
      <dgm:prSet presAssocID="{09760084-F2F5-422E-B00B-E23C49D6B4A4}" presName="composite" presStyleCnt="0"/>
      <dgm:spPr/>
    </dgm:pt>
    <dgm:pt modelId="{0670D07A-D4A5-4E47-BBF3-61A95410FC4D}" type="pres">
      <dgm:prSet presAssocID="{09760084-F2F5-422E-B00B-E23C49D6B4A4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0B870732-D06A-4F56-A441-B65DDE400B17}" type="pres">
      <dgm:prSet presAssocID="{09760084-F2F5-422E-B00B-E23C49D6B4A4}" presName="desTx" presStyleLbl="alignAccFollowNode1" presStyleIdx="2" presStyleCnt="4">
        <dgm:presLayoutVars>
          <dgm:bulletEnabled val="1"/>
        </dgm:presLayoutVars>
      </dgm:prSet>
      <dgm:spPr/>
    </dgm:pt>
    <dgm:pt modelId="{7FAA5060-6BAF-45D9-89BC-08329A4E6857}" type="pres">
      <dgm:prSet presAssocID="{606656B1-692A-424D-B41C-F7A9EE97120E}" presName="space" presStyleCnt="0"/>
      <dgm:spPr/>
    </dgm:pt>
    <dgm:pt modelId="{0D60D2EB-22D6-4154-9529-E028411527FB}" type="pres">
      <dgm:prSet presAssocID="{7D448829-D14E-43AB-B12B-94D2CD416AB4}" presName="composite" presStyleCnt="0"/>
      <dgm:spPr/>
    </dgm:pt>
    <dgm:pt modelId="{BD1FA70C-AD78-4C06-8B6B-9D929D252524}" type="pres">
      <dgm:prSet presAssocID="{7D448829-D14E-43AB-B12B-94D2CD416AB4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97C4167A-4607-4D49-940A-266A91996D99}" type="pres">
      <dgm:prSet presAssocID="{7D448829-D14E-43AB-B12B-94D2CD416AB4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EFC20C02-E820-488F-8222-25F63B9BACFA}" type="presOf" srcId="{81A07251-EBA1-4480-8B0B-3840D8EE05EC}" destId="{E2B15514-3CC1-4CEC-BF67-1E2A15D4087F}" srcOrd="0" destOrd="3" presId="urn:microsoft.com/office/officeart/2005/8/layout/hList1"/>
    <dgm:cxn modelId="{A5AD9F02-4056-45CB-B1EE-FF5F93D73FDC}" srcId="{294BFBAA-E779-414B-AAA3-A58F9C853447}" destId="{81A07251-EBA1-4480-8B0B-3840D8EE05EC}" srcOrd="3" destOrd="0" parTransId="{1CE5C069-59EA-46B9-81E7-BA8BE5DF05B2}" sibTransId="{FA793E72-2567-446C-BD4D-49E2E5B125BD}"/>
    <dgm:cxn modelId="{BD81F004-58AB-4FCC-849A-8D10E2AFD59E}" srcId="{7D448829-D14E-43AB-B12B-94D2CD416AB4}" destId="{9F4CE2D8-0102-41B0-98A3-27D5622DB9F1}" srcOrd="0" destOrd="0" parTransId="{03232EED-5974-47B5-A0BE-6B385FE957D5}" sibTransId="{C68A0CFA-9A4F-487F-9CBA-16E9FFFBC72C}"/>
    <dgm:cxn modelId="{037A2F05-5260-4F26-A21C-D3E275D601A1}" srcId="{294BFBAA-E779-414B-AAA3-A58F9C853447}" destId="{A9B48D9E-14A2-4FC2-AFCB-4FFD6A3C5A26}" srcOrd="2" destOrd="0" parTransId="{0D0CEDDF-ED37-4900-B47A-16D3668FBEDB}" sibTransId="{56CD8957-E42D-493D-BA64-0AFB62E0C34A}"/>
    <dgm:cxn modelId="{8F85BE33-B53E-42D6-A8AA-326F63EB3DD7}" type="presOf" srcId="{68DDAA14-D312-459D-9347-6F425180C526}" destId="{1F9698C7-4419-4BD3-A0D8-7515DEFD6AA6}" srcOrd="0" destOrd="0" presId="urn:microsoft.com/office/officeart/2005/8/layout/hList1"/>
    <dgm:cxn modelId="{67CBBB38-12FC-433F-B782-DF0B2BC6E0AB}" srcId="{69E52DD5-BC03-4A3C-93E4-77D6C9F9A54E}" destId="{DF4BDF24-C6BE-4D2A-9D6B-24E41CE41B49}" srcOrd="0" destOrd="0" parTransId="{3ECB1149-112E-4009-8DD7-460CC7D58AE4}" sibTransId="{DF730486-3590-4BB1-8D34-BF7366BB4D40}"/>
    <dgm:cxn modelId="{FCD7913C-1640-4848-9E7D-10C0C9D3DA5A}" srcId="{7D448829-D14E-43AB-B12B-94D2CD416AB4}" destId="{37F07D29-C085-4EDB-B2A5-5DEE637CB312}" srcOrd="1" destOrd="0" parTransId="{6F01CBAF-FABC-435C-8800-B15DEFCC9386}" sibTransId="{A739EAE6-F0C3-4336-B8E1-55575206E37E}"/>
    <dgm:cxn modelId="{B104A663-D7FB-4BD0-9312-AAB6694BCF59}" type="presOf" srcId="{9F4CE2D8-0102-41B0-98A3-27D5622DB9F1}" destId="{97C4167A-4607-4D49-940A-266A91996D99}" srcOrd="0" destOrd="0" presId="urn:microsoft.com/office/officeart/2005/8/layout/hList1"/>
    <dgm:cxn modelId="{94A97064-625B-4F24-BA9A-7835364E2230}" type="presOf" srcId="{50A20A02-37D7-461A-B196-B0C1A030EAAA}" destId="{97C4167A-4607-4D49-940A-266A91996D99}" srcOrd="0" destOrd="3" presId="urn:microsoft.com/office/officeart/2005/8/layout/hList1"/>
    <dgm:cxn modelId="{1F206845-EDA2-4DFD-9ABE-66EE5E71CDD9}" srcId="{68DDAA14-D312-459D-9347-6F425180C526}" destId="{294BFBAA-E779-414B-AAA3-A58F9C853447}" srcOrd="1" destOrd="0" parTransId="{8AE5566E-951E-477B-A411-4E86215194DD}" sibTransId="{38E3DB8D-FF10-4CDA-8205-B4EE4AA09FD5}"/>
    <dgm:cxn modelId="{95B96446-90F5-49BC-8E06-912D7B4B1F38}" type="presOf" srcId="{05A103B3-FB6F-4DE6-90D6-17F15E94C7C1}" destId="{97C4167A-4607-4D49-940A-266A91996D99}" srcOrd="0" destOrd="2" presId="urn:microsoft.com/office/officeart/2005/8/layout/hList1"/>
    <dgm:cxn modelId="{1820C26A-66BB-4A6A-A842-2598A48F7A6D}" type="presOf" srcId="{214764D5-38B9-4BF6-AA8E-11B7F33B1D08}" destId="{4EBD6533-9CA0-431F-BD34-915897965810}" srcOrd="0" destOrd="3" presId="urn:microsoft.com/office/officeart/2005/8/layout/hList1"/>
    <dgm:cxn modelId="{D5DCBC4B-3FE8-4946-9111-2F66EBFF0D5D}" type="presOf" srcId="{7D448829-D14E-43AB-B12B-94D2CD416AB4}" destId="{BD1FA70C-AD78-4C06-8B6B-9D929D252524}" srcOrd="0" destOrd="0" presId="urn:microsoft.com/office/officeart/2005/8/layout/hList1"/>
    <dgm:cxn modelId="{96FD434E-EB28-4D97-9108-2712DE98A59F}" srcId="{69E52DD5-BC03-4A3C-93E4-77D6C9F9A54E}" destId="{D306E1E1-657D-4E39-9C40-CDA16B030C40}" srcOrd="1" destOrd="0" parTransId="{0B837320-0723-4FCD-94CB-3A48AF44ACED}" sibTransId="{A4C301B7-624A-4710-B912-A30F927F0598}"/>
    <dgm:cxn modelId="{9870CC5A-DE7A-40AC-A9C1-E6F8B5B9162D}" type="presOf" srcId="{DF4BDF24-C6BE-4D2A-9D6B-24E41CE41B49}" destId="{4EBD6533-9CA0-431F-BD34-915897965810}" srcOrd="0" destOrd="0" presId="urn:microsoft.com/office/officeart/2005/8/layout/hList1"/>
    <dgm:cxn modelId="{FEA1667E-15B1-478A-ADD3-AC8F3D022439}" srcId="{68DDAA14-D312-459D-9347-6F425180C526}" destId="{7D448829-D14E-43AB-B12B-94D2CD416AB4}" srcOrd="3" destOrd="0" parTransId="{210D7EE6-97EB-47BF-B696-D82276D52188}" sibTransId="{DDC1C16B-C0C8-4563-A312-85FF57CA3D89}"/>
    <dgm:cxn modelId="{E0CD8983-0047-414F-90B5-F1A759B3214C}" type="presOf" srcId="{4C41D393-379D-4953-941E-35EDF0B4A10E}" destId="{E2B15514-3CC1-4CEC-BF67-1E2A15D4087F}" srcOrd="0" destOrd="0" presId="urn:microsoft.com/office/officeart/2005/8/layout/hList1"/>
    <dgm:cxn modelId="{2625D486-F140-450A-B39C-795855055749}" type="presOf" srcId="{69E52DD5-BC03-4A3C-93E4-77D6C9F9A54E}" destId="{932B29E6-D9EB-4C40-AFD4-2A29077E0D4F}" srcOrd="0" destOrd="0" presId="urn:microsoft.com/office/officeart/2005/8/layout/hList1"/>
    <dgm:cxn modelId="{EE643087-9F96-46C6-AF71-ED3EBA3C1650}" srcId="{09760084-F2F5-422E-B00B-E23C49D6B4A4}" destId="{6FA62DA2-42B5-4339-9E29-3B03EFF1C0EE}" srcOrd="0" destOrd="0" parTransId="{EC03ACF8-9519-4EBB-B0DE-1887756AFE5A}" sibTransId="{AAEE7AA7-F413-4913-ACA9-8B1A4BA333D0}"/>
    <dgm:cxn modelId="{9F9EE990-A8A7-45F4-8A2D-A32D311EE96C}" type="presOf" srcId="{D306E1E1-657D-4E39-9C40-CDA16B030C40}" destId="{4EBD6533-9CA0-431F-BD34-915897965810}" srcOrd="0" destOrd="1" presId="urn:microsoft.com/office/officeart/2005/8/layout/hList1"/>
    <dgm:cxn modelId="{81E44093-0983-4C7E-B440-E041AA8D5F01}" srcId="{7D448829-D14E-43AB-B12B-94D2CD416AB4}" destId="{50A20A02-37D7-461A-B196-B0C1A030EAAA}" srcOrd="3" destOrd="0" parTransId="{4E332996-8BCC-49E0-A5AC-8A2C387CA31E}" sibTransId="{B0509748-1859-4CF4-874D-898EA21016E0}"/>
    <dgm:cxn modelId="{83CF0596-A785-45E6-B53E-A2D5BEFCD778}" type="presOf" srcId="{37F07D29-C085-4EDB-B2A5-5DEE637CB312}" destId="{97C4167A-4607-4D49-940A-266A91996D99}" srcOrd="0" destOrd="1" presId="urn:microsoft.com/office/officeart/2005/8/layout/hList1"/>
    <dgm:cxn modelId="{4ED82397-8B88-4643-8BA0-F0A0A556E417}" srcId="{294BFBAA-E779-414B-AAA3-A58F9C853447}" destId="{4C41D393-379D-4953-941E-35EDF0B4A10E}" srcOrd="0" destOrd="0" parTransId="{782E1F35-3CFC-48A1-A985-9C1C99BE32A8}" sibTransId="{36366569-532D-4A15-9542-12ECCC6904B0}"/>
    <dgm:cxn modelId="{704CF79C-5231-4625-8A2C-46C1D1EB6313}" type="presOf" srcId="{16F1F3B5-E544-46FD-96AB-CFEF7E2BC99F}" destId="{E2B15514-3CC1-4CEC-BF67-1E2A15D4087F}" srcOrd="0" destOrd="1" presId="urn:microsoft.com/office/officeart/2005/8/layout/hList1"/>
    <dgm:cxn modelId="{CC41B3AE-9242-4672-A426-05AF3178B0CD}" srcId="{69E52DD5-BC03-4A3C-93E4-77D6C9F9A54E}" destId="{214764D5-38B9-4BF6-AA8E-11B7F33B1D08}" srcOrd="3" destOrd="0" parTransId="{6B400FB1-FB7F-404F-84E1-2E8380DCEF89}" sibTransId="{2AD4CB58-56C0-4F4A-960A-94F785F9D705}"/>
    <dgm:cxn modelId="{093B17B2-9A97-444B-B57A-5FBB69557F16}" srcId="{68DDAA14-D312-459D-9347-6F425180C526}" destId="{69E52DD5-BC03-4A3C-93E4-77D6C9F9A54E}" srcOrd="0" destOrd="0" parTransId="{B9AF267E-EE7D-4D37-ADFF-076809770C5F}" sibTransId="{832D38B6-4ABE-4AA0-ABE3-D95BDD073E01}"/>
    <dgm:cxn modelId="{47F1FDB5-066A-4A76-8F61-07106D6ABE8C}" type="presOf" srcId="{09760084-F2F5-422E-B00B-E23C49D6B4A4}" destId="{0670D07A-D4A5-4E47-BBF3-61A95410FC4D}" srcOrd="0" destOrd="0" presId="urn:microsoft.com/office/officeart/2005/8/layout/hList1"/>
    <dgm:cxn modelId="{468346BD-4623-49BE-9B7F-8723327796FB}" type="presOf" srcId="{A9B48D9E-14A2-4FC2-AFCB-4FFD6A3C5A26}" destId="{E2B15514-3CC1-4CEC-BF67-1E2A15D4087F}" srcOrd="0" destOrd="2" presId="urn:microsoft.com/office/officeart/2005/8/layout/hList1"/>
    <dgm:cxn modelId="{660F7BBD-137E-41FD-BDC3-7A9A6392B001}" srcId="{68DDAA14-D312-459D-9347-6F425180C526}" destId="{09760084-F2F5-422E-B00B-E23C49D6B4A4}" srcOrd="2" destOrd="0" parTransId="{6FB87C9D-E62C-4BE8-B96E-67D93106BE25}" sibTransId="{606656B1-692A-424D-B41C-F7A9EE97120E}"/>
    <dgm:cxn modelId="{144D14C6-1C3C-4E22-A328-995CB39E6D1D}" type="presOf" srcId="{294BFBAA-E779-414B-AAA3-A58F9C853447}" destId="{B88A8D3C-BEC5-4CC0-8739-6BE64E58C2BC}" srcOrd="0" destOrd="0" presId="urn:microsoft.com/office/officeart/2005/8/layout/hList1"/>
    <dgm:cxn modelId="{2DCC8FD0-9A47-4A8A-BEB3-0D6F3E958F71}" srcId="{294BFBAA-E779-414B-AAA3-A58F9C853447}" destId="{16F1F3B5-E544-46FD-96AB-CFEF7E2BC99F}" srcOrd="1" destOrd="0" parTransId="{6C209B94-E8E0-4EDB-8FFC-F02C83133308}" sibTransId="{BF693066-AA1C-44FA-8897-B338ACF162C8}"/>
    <dgm:cxn modelId="{7579A5D9-3DCC-4CDB-97D0-E14E8EEBB56E}" type="presOf" srcId="{6FA62DA2-42B5-4339-9E29-3B03EFF1C0EE}" destId="{0B870732-D06A-4F56-A441-B65DDE400B17}" srcOrd="0" destOrd="0" presId="urn:microsoft.com/office/officeart/2005/8/layout/hList1"/>
    <dgm:cxn modelId="{9D313BE0-3B89-45D8-AF87-E962585DA101}" srcId="{7D448829-D14E-43AB-B12B-94D2CD416AB4}" destId="{05A103B3-FB6F-4DE6-90D6-17F15E94C7C1}" srcOrd="2" destOrd="0" parTransId="{13FFE96D-4D0D-4780-9758-813929261D0F}" sibTransId="{C7ABDC7B-F4C6-4284-BB30-B4D08843D044}"/>
    <dgm:cxn modelId="{FA4F3CE0-ECFE-4CE2-B96E-8BE01D409BA8}" type="presOf" srcId="{E7BE0123-8E17-4B11-9119-C4E0CBDE24CC}" destId="{4EBD6533-9CA0-431F-BD34-915897965810}" srcOrd="0" destOrd="2" presId="urn:microsoft.com/office/officeart/2005/8/layout/hList1"/>
    <dgm:cxn modelId="{5A9E6FE0-B85F-498E-ADF5-C4763654FC7E}" srcId="{09760084-F2F5-422E-B00B-E23C49D6B4A4}" destId="{01C6B323-5DE9-4E2D-9638-26D89DBB23AC}" srcOrd="1" destOrd="0" parTransId="{3E416738-16F9-40B5-BCEC-581F07FF83B8}" sibTransId="{4663CEFA-7C56-41F6-985D-D59D68A8E2D9}"/>
    <dgm:cxn modelId="{AA5CA4E2-263F-43E8-9DBE-1CC4D2516B90}" type="presOf" srcId="{01C6B323-5DE9-4E2D-9638-26D89DBB23AC}" destId="{0B870732-D06A-4F56-A441-B65DDE400B17}" srcOrd="0" destOrd="1" presId="urn:microsoft.com/office/officeart/2005/8/layout/hList1"/>
    <dgm:cxn modelId="{8AD5EAF9-524E-459C-B819-4DCC4859C73F}" srcId="{69E52DD5-BC03-4A3C-93E4-77D6C9F9A54E}" destId="{E7BE0123-8E17-4B11-9119-C4E0CBDE24CC}" srcOrd="2" destOrd="0" parTransId="{549D361F-7004-4990-9B18-062D1A0C732A}" sibTransId="{5B938D42-70D4-47A2-B727-4A7EE701F7C9}"/>
    <dgm:cxn modelId="{EE4F8CE3-DA90-48E3-BD0A-7B65B232DC31}" type="presParOf" srcId="{1F9698C7-4419-4BD3-A0D8-7515DEFD6AA6}" destId="{22FCDB9E-305E-47AF-B4C8-449A01176DFA}" srcOrd="0" destOrd="0" presId="urn:microsoft.com/office/officeart/2005/8/layout/hList1"/>
    <dgm:cxn modelId="{BFBEDC7F-9E05-4791-BC15-B671AA84AB5E}" type="presParOf" srcId="{22FCDB9E-305E-47AF-B4C8-449A01176DFA}" destId="{932B29E6-D9EB-4C40-AFD4-2A29077E0D4F}" srcOrd="0" destOrd="0" presId="urn:microsoft.com/office/officeart/2005/8/layout/hList1"/>
    <dgm:cxn modelId="{FBD20C16-CEDC-4624-A3FC-0B81977BA271}" type="presParOf" srcId="{22FCDB9E-305E-47AF-B4C8-449A01176DFA}" destId="{4EBD6533-9CA0-431F-BD34-915897965810}" srcOrd="1" destOrd="0" presId="urn:microsoft.com/office/officeart/2005/8/layout/hList1"/>
    <dgm:cxn modelId="{7F63A4E1-0A46-4282-81FA-170D086C3EAE}" type="presParOf" srcId="{1F9698C7-4419-4BD3-A0D8-7515DEFD6AA6}" destId="{DF0B87E6-305C-4DAD-99B6-DCAD86335933}" srcOrd="1" destOrd="0" presId="urn:microsoft.com/office/officeart/2005/8/layout/hList1"/>
    <dgm:cxn modelId="{29F701FE-1967-4C74-8591-1284E934E01B}" type="presParOf" srcId="{1F9698C7-4419-4BD3-A0D8-7515DEFD6AA6}" destId="{9D1F5069-128A-4FEF-B35A-3EE19D2EE025}" srcOrd="2" destOrd="0" presId="urn:microsoft.com/office/officeart/2005/8/layout/hList1"/>
    <dgm:cxn modelId="{9D558B3A-8D92-4F72-A0A3-09B3E305A17E}" type="presParOf" srcId="{9D1F5069-128A-4FEF-B35A-3EE19D2EE025}" destId="{B88A8D3C-BEC5-4CC0-8739-6BE64E58C2BC}" srcOrd="0" destOrd="0" presId="urn:microsoft.com/office/officeart/2005/8/layout/hList1"/>
    <dgm:cxn modelId="{B21A6161-CAA0-4FBC-B0EE-2EDA6E9B7521}" type="presParOf" srcId="{9D1F5069-128A-4FEF-B35A-3EE19D2EE025}" destId="{E2B15514-3CC1-4CEC-BF67-1E2A15D4087F}" srcOrd="1" destOrd="0" presId="urn:microsoft.com/office/officeart/2005/8/layout/hList1"/>
    <dgm:cxn modelId="{CD730DE8-E160-48C2-8BE5-C80D4AFE4133}" type="presParOf" srcId="{1F9698C7-4419-4BD3-A0D8-7515DEFD6AA6}" destId="{E9BE2BBB-B89D-4719-8C56-00EB44D2610D}" srcOrd="3" destOrd="0" presId="urn:microsoft.com/office/officeart/2005/8/layout/hList1"/>
    <dgm:cxn modelId="{25480522-0A4B-494B-BF02-E6EBF0D7C070}" type="presParOf" srcId="{1F9698C7-4419-4BD3-A0D8-7515DEFD6AA6}" destId="{3108DBB9-554C-45F8-811C-97A8D0BBDA36}" srcOrd="4" destOrd="0" presId="urn:microsoft.com/office/officeart/2005/8/layout/hList1"/>
    <dgm:cxn modelId="{F06BEF48-28A4-48FF-BA9C-E6E4446FC3FD}" type="presParOf" srcId="{3108DBB9-554C-45F8-811C-97A8D0BBDA36}" destId="{0670D07A-D4A5-4E47-BBF3-61A95410FC4D}" srcOrd="0" destOrd="0" presId="urn:microsoft.com/office/officeart/2005/8/layout/hList1"/>
    <dgm:cxn modelId="{AF63E431-0411-486E-A2CF-7B6BEA013FD9}" type="presParOf" srcId="{3108DBB9-554C-45F8-811C-97A8D0BBDA36}" destId="{0B870732-D06A-4F56-A441-B65DDE400B17}" srcOrd="1" destOrd="0" presId="urn:microsoft.com/office/officeart/2005/8/layout/hList1"/>
    <dgm:cxn modelId="{BF95E81E-CBC7-4D34-9959-8641FF5407A9}" type="presParOf" srcId="{1F9698C7-4419-4BD3-A0D8-7515DEFD6AA6}" destId="{7FAA5060-6BAF-45D9-89BC-08329A4E6857}" srcOrd="5" destOrd="0" presId="urn:microsoft.com/office/officeart/2005/8/layout/hList1"/>
    <dgm:cxn modelId="{46F6DB88-DE8C-4A06-8ED0-622DC16AAAFC}" type="presParOf" srcId="{1F9698C7-4419-4BD3-A0D8-7515DEFD6AA6}" destId="{0D60D2EB-22D6-4154-9529-E028411527FB}" srcOrd="6" destOrd="0" presId="urn:microsoft.com/office/officeart/2005/8/layout/hList1"/>
    <dgm:cxn modelId="{C4FC70A8-2FB3-4E7C-85BC-36A7010DEA58}" type="presParOf" srcId="{0D60D2EB-22D6-4154-9529-E028411527FB}" destId="{BD1FA70C-AD78-4C06-8B6B-9D929D252524}" srcOrd="0" destOrd="0" presId="urn:microsoft.com/office/officeart/2005/8/layout/hList1"/>
    <dgm:cxn modelId="{B6F00D9C-8F3A-4084-A078-B73F0AF40C1E}" type="presParOf" srcId="{0D60D2EB-22D6-4154-9529-E028411527FB}" destId="{97C4167A-4607-4D49-940A-266A91996D9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3862D0-C55B-4C78-9861-EBF427A4DF56}" type="doc">
      <dgm:prSet loTypeId="urn:microsoft.com/office/officeart/2005/8/layout/hList1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4F48635-A4FB-4719-BEC8-0AB46915B245}">
      <dgm:prSet/>
      <dgm:spPr/>
      <dgm:t>
        <a:bodyPr/>
        <a:lstStyle/>
        <a:p>
          <a:r>
            <a:rPr lang="ja-JP" dirty="0"/>
            <a:t>日本に対する</a:t>
          </a:r>
          <a:r>
            <a:rPr lang="ja-JP" altLang="en-US" dirty="0"/>
            <a:t>特別な感情</a:t>
          </a:r>
          <a:endParaRPr lang="en-US" dirty="0"/>
        </a:p>
      </dgm:t>
    </dgm:pt>
    <dgm:pt modelId="{62F6ED1C-0FF4-4A78-846F-B21C39A1EC12}" type="parTrans" cxnId="{B8F5AF5E-1A29-4C8D-B4B3-B918A9F8A486}">
      <dgm:prSet/>
      <dgm:spPr/>
      <dgm:t>
        <a:bodyPr/>
        <a:lstStyle/>
        <a:p>
          <a:endParaRPr lang="en-US"/>
        </a:p>
      </dgm:t>
    </dgm:pt>
    <dgm:pt modelId="{64FF9C54-4B08-4F4F-987D-F09E27C533E0}" type="sibTrans" cxnId="{B8F5AF5E-1A29-4C8D-B4B3-B918A9F8A486}">
      <dgm:prSet/>
      <dgm:spPr/>
      <dgm:t>
        <a:bodyPr/>
        <a:lstStyle/>
        <a:p>
          <a:endParaRPr lang="en-US"/>
        </a:p>
      </dgm:t>
    </dgm:pt>
    <dgm:pt modelId="{A81D45CD-7EE9-4518-86D7-9B6A7EDE0ED9}">
      <dgm:prSet/>
      <dgm:spPr/>
      <dgm:t>
        <a:bodyPr/>
        <a:lstStyle/>
        <a:p>
          <a:r>
            <a:rPr lang="ja-JP" dirty="0"/>
            <a:t>着任翌日に信任状</a:t>
          </a:r>
          <a:r>
            <a:rPr lang="ja-JP" altLang="en-US" dirty="0"/>
            <a:t>捧呈</a:t>
          </a:r>
          <a:endParaRPr lang="en-US" dirty="0"/>
        </a:p>
      </dgm:t>
    </dgm:pt>
    <dgm:pt modelId="{F9F99994-8532-469A-9439-ACDAF5402020}" type="parTrans" cxnId="{72D4DAAE-C2D9-41D9-8E9B-617E4EB20A4F}">
      <dgm:prSet/>
      <dgm:spPr/>
      <dgm:t>
        <a:bodyPr/>
        <a:lstStyle/>
        <a:p>
          <a:endParaRPr lang="en-US"/>
        </a:p>
      </dgm:t>
    </dgm:pt>
    <dgm:pt modelId="{3AB475EA-2AEC-4384-8D09-1E95611F08F4}" type="sibTrans" cxnId="{72D4DAAE-C2D9-41D9-8E9B-617E4EB20A4F}">
      <dgm:prSet/>
      <dgm:spPr/>
      <dgm:t>
        <a:bodyPr/>
        <a:lstStyle/>
        <a:p>
          <a:endParaRPr lang="en-US"/>
        </a:p>
      </dgm:t>
    </dgm:pt>
    <dgm:pt modelId="{A97F2AED-ABC5-4CDB-8118-C12B7FCFA91F}">
      <dgm:prSet/>
      <dgm:spPr/>
      <dgm:t>
        <a:bodyPr/>
        <a:lstStyle/>
        <a:p>
          <a:r>
            <a:rPr lang="en-US" dirty="0"/>
            <a:t>Man of the Year</a:t>
          </a:r>
          <a:r>
            <a:rPr lang="ja-JP" dirty="0"/>
            <a:t>　</a:t>
          </a:r>
          <a:r>
            <a:rPr lang="en-US" dirty="0"/>
            <a:t>2022</a:t>
          </a:r>
        </a:p>
      </dgm:t>
    </dgm:pt>
    <dgm:pt modelId="{C22E54E8-4C31-4532-9238-EA16CC9AE47A}" type="parTrans" cxnId="{28D94B10-5502-4175-A449-84E84C8FC07B}">
      <dgm:prSet/>
      <dgm:spPr/>
      <dgm:t>
        <a:bodyPr/>
        <a:lstStyle/>
        <a:p>
          <a:endParaRPr lang="en-US"/>
        </a:p>
      </dgm:t>
    </dgm:pt>
    <dgm:pt modelId="{FE73241D-AA31-41DC-9E35-E0F6A0448E1E}" type="sibTrans" cxnId="{28D94B10-5502-4175-A449-84E84C8FC07B}">
      <dgm:prSet/>
      <dgm:spPr/>
      <dgm:t>
        <a:bodyPr/>
        <a:lstStyle/>
        <a:p>
          <a:endParaRPr lang="en-US"/>
        </a:p>
      </dgm:t>
    </dgm:pt>
    <dgm:pt modelId="{A6E092BF-2A31-49F5-9F70-1364BEBE219C}">
      <dgm:prSet/>
      <dgm:spPr/>
      <dgm:t>
        <a:bodyPr/>
        <a:lstStyle/>
        <a:p>
          <a:r>
            <a:rPr lang="ja-JP"/>
            <a:t>伝統的な親日感</a:t>
          </a:r>
          <a:endParaRPr lang="en-US"/>
        </a:p>
      </dgm:t>
    </dgm:pt>
    <dgm:pt modelId="{242A38BA-BA61-4397-A96B-0EEEEBE2527A}" type="parTrans" cxnId="{04B1564E-B9E5-4AC0-9E8D-49073EE67E82}">
      <dgm:prSet/>
      <dgm:spPr/>
      <dgm:t>
        <a:bodyPr/>
        <a:lstStyle/>
        <a:p>
          <a:endParaRPr lang="en-US"/>
        </a:p>
      </dgm:t>
    </dgm:pt>
    <dgm:pt modelId="{8D960E0E-A878-41D0-836E-260B704C18CF}" type="sibTrans" cxnId="{04B1564E-B9E5-4AC0-9E8D-49073EE67E82}">
      <dgm:prSet/>
      <dgm:spPr/>
      <dgm:t>
        <a:bodyPr/>
        <a:lstStyle/>
        <a:p>
          <a:endParaRPr lang="en-US"/>
        </a:p>
      </dgm:t>
    </dgm:pt>
    <dgm:pt modelId="{C366F932-E4B3-45D1-A656-64FDCBC7AA10}">
      <dgm:prSet/>
      <dgm:spPr/>
      <dgm:t>
        <a:bodyPr/>
        <a:lstStyle/>
        <a:p>
          <a:r>
            <a:rPr lang="ja-JP" dirty="0"/>
            <a:t>丹下健三</a:t>
          </a:r>
          <a:r>
            <a:rPr lang="ja-JP" altLang="en-US" dirty="0"/>
            <a:t>（スコピエ地震）</a:t>
          </a:r>
          <a:endParaRPr lang="en-US" dirty="0"/>
        </a:p>
      </dgm:t>
    </dgm:pt>
    <dgm:pt modelId="{60DB99A1-1B7E-4DBD-AD80-7271DCC52647}" type="parTrans" cxnId="{65318801-7D5C-44D5-B2CC-B83E2EC78F8F}">
      <dgm:prSet/>
      <dgm:spPr/>
      <dgm:t>
        <a:bodyPr/>
        <a:lstStyle/>
        <a:p>
          <a:endParaRPr lang="en-US"/>
        </a:p>
      </dgm:t>
    </dgm:pt>
    <dgm:pt modelId="{FC6FF489-DDC5-49BF-A9E6-36C9C46C8221}" type="sibTrans" cxnId="{65318801-7D5C-44D5-B2CC-B83E2EC78F8F}">
      <dgm:prSet/>
      <dgm:spPr/>
      <dgm:t>
        <a:bodyPr/>
        <a:lstStyle/>
        <a:p>
          <a:endParaRPr lang="en-US"/>
        </a:p>
      </dgm:t>
    </dgm:pt>
    <dgm:pt modelId="{D2532DF0-AF12-4F1D-AD44-0A6F9142D817}">
      <dgm:prSet/>
      <dgm:spPr/>
      <dgm:t>
        <a:bodyPr/>
        <a:lstStyle/>
        <a:p>
          <a:r>
            <a:rPr lang="ja-JP" altLang="en-US" dirty="0"/>
            <a:t>西バルカン協力イニシアティブ</a:t>
          </a:r>
          <a:endParaRPr lang="en-US" dirty="0"/>
        </a:p>
      </dgm:t>
    </dgm:pt>
    <dgm:pt modelId="{F168CE21-AF4B-418A-87DE-D15B03971C02}" type="parTrans" cxnId="{90674990-3F88-4B29-A611-0B988AC3CEF9}">
      <dgm:prSet/>
      <dgm:spPr/>
      <dgm:t>
        <a:bodyPr/>
        <a:lstStyle/>
        <a:p>
          <a:endParaRPr lang="en-US"/>
        </a:p>
      </dgm:t>
    </dgm:pt>
    <dgm:pt modelId="{8E6D2068-7A4E-4515-97BA-8B8BFE8DEFF1}" type="sibTrans" cxnId="{90674990-3F88-4B29-A611-0B988AC3CEF9}">
      <dgm:prSet/>
      <dgm:spPr/>
      <dgm:t>
        <a:bodyPr/>
        <a:lstStyle/>
        <a:p>
          <a:endParaRPr lang="en-US"/>
        </a:p>
      </dgm:t>
    </dgm:pt>
    <dgm:pt modelId="{A7CA666F-EDC4-4730-855C-682CFA88854A}">
      <dgm:prSet/>
      <dgm:spPr/>
      <dgm:t>
        <a:bodyPr/>
        <a:lstStyle/>
        <a:p>
          <a:r>
            <a:rPr lang="ja-JP" altLang="en-US" dirty="0"/>
            <a:t>コスタ・バラバノフ（日本友好協会）</a:t>
          </a:r>
          <a:r>
            <a:rPr lang="ja-JP" dirty="0"/>
            <a:t>　　</a:t>
          </a:r>
          <a:endParaRPr lang="en-US" dirty="0"/>
        </a:p>
      </dgm:t>
    </dgm:pt>
    <dgm:pt modelId="{DF550511-CC23-4CF0-AF6F-EC72BCF4F855}" type="parTrans" cxnId="{7BE09D8E-199C-4FBC-918F-4DE756C389AB}">
      <dgm:prSet/>
      <dgm:spPr/>
      <dgm:t>
        <a:bodyPr/>
        <a:lstStyle/>
        <a:p>
          <a:endParaRPr kumimoji="1" lang="ja-JP" altLang="en-US"/>
        </a:p>
      </dgm:t>
    </dgm:pt>
    <dgm:pt modelId="{71A61917-BF00-4029-905F-AFBB3C11FF18}" type="sibTrans" cxnId="{7BE09D8E-199C-4FBC-918F-4DE756C389AB}">
      <dgm:prSet/>
      <dgm:spPr/>
      <dgm:t>
        <a:bodyPr/>
        <a:lstStyle/>
        <a:p>
          <a:endParaRPr kumimoji="1" lang="ja-JP" altLang="en-US"/>
        </a:p>
      </dgm:t>
    </dgm:pt>
    <dgm:pt modelId="{01D2B816-92B4-4F13-9501-BBE4EDD3E9D0}">
      <dgm:prSet/>
      <dgm:spPr/>
      <dgm:t>
        <a:bodyPr/>
        <a:lstStyle/>
        <a:p>
          <a:r>
            <a:rPr kumimoji="1" lang="en-US" altLang="ja-JP" dirty="0"/>
            <a:t>ODA</a:t>
          </a:r>
          <a:endParaRPr kumimoji="1" lang="ja-JP" altLang="en-US" dirty="0"/>
        </a:p>
      </dgm:t>
    </dgm:pt>
    <dgm:pt modelId="{46189542-3230-43B4-A32F-A079A13A1731}" type="parTrans" cxnId="{4DAFB2CD-56E8-44E1-AC45-1C730683BDBD}">
      <dgm:prSet/>
      <dgm:spPr/>
      <dgm:t>
        <a:bodyPr/>
        <a:lstStyle/>
        <a:p>
          <a:endParaRPr kumimoji="1" lang="ja-JP" altLang="en-US"/>
        </a:p>
      </dgm:t>
    </dgm:pt>
    <dgm:pt modelId="{FA1DC92E-5F77-486F-AFB7-CCB6162CABB0}" type="sibTrans" cxnId="{4DAFB2CD-56E8-44E1-AC45-1C730683BDBD}">
      <dgm:prSet/>
      <dgm:spPr/>
      <dgm:t>
        <a:bodyPr/>
        <a:lstStyle/>
        <a:p>
          <a:endParaRPr kumimoji="1" lang="ja-JP" altLang="en-US"/>
        </a:p>
      </dgm:t>
    </dgm:pt>
    <dgm:pt modelId="{42627F89-867A-4FFE-A433-A23CC6C997C3}">
      <dgm:prSet/>
      <dgm:spPr/>
      <dgm:t>
        <a:bodyPr/>
        <a:lstStyle/>
        <a:p>
          <a:r>
            <a:rPr kumimoji="1" lang="ja-JP" altLang="en-US" dirty="0"/>
            <a:t>政治対話</a:t>
          </a:r>
        </a:p>
      </dgm:t>
    </dgm:pt>
    <dgm:pt modelId="{941B5DE7-15FB-4915-BD20-A8B64FA9DDF0}" type="parTrans" cxnId="{80201A7B-F847-4DA9-813D-AC231EC20E86}">
      <dgm:prSet/>
      <dgm:spPr/>
      <dgm:t>
        <a:bodyPr/>
        <a:lstStyle/>
        <a:p>
          <a:endParaRPr kumimoji="1" lang="ja-JP" altLang="en-US"/>
        </a:p>
      </dgm:t>
    </dgm:pt>
    <dgm:pt modelId="{2689C71F-5E04-4374-A368-0075162387E5}" type="sibTrans" cxnId="{80201A7B-F847-4DA9-813D-AC231EC20E86}">
      <dgm:prSet/>
      <dgm:spPr/>
      <dgm:t>
        <a:bodyPr/>
        <a:lstStyle/>
        <a:p>
          <a:endParaRPr kumimoji="1" lang="ja-JP" altLang="en-US"/>
        </a:p>
      </dgm:t>
    </dgm:pt>
    <dgm:pt modelId="{1A7BC3A2-DCDE-49B1-A46F-264E879DC2BA}">
      <dgm:prSet/>
      <dgm:spPr/>
      <dgm:t>
        <a:bodyPr/>
        <a:lstStyle/>
        <a:p>
          <a:r>
            <a:rPr kumimoji="1" lang="ja-JP" altLang="en-US" dirty="0"/>
            <a:t>貿易投資</a:t>
          </a:r>
        </a:p>
      </dgm:t>
    </dgm:pt>
    <dgm:pt modelId="{B12E930A-1FEB-48A7-AB7B-71E588F22491}" type="parTrans" cxnId="{9B9D5F62-726D-4CF9-A14E-D465FFF99409}">
      <dgm:prSet/>
      <dgm:spPr/>
      <dgm:t>
        <a:bodyPr/>
        <a:lstStyle/>
        <a:p>
          <a:endParaRPr kumimoji="1" lang="ja-JP" altLang="en-US"/>
        </a:p>
      </dgm:t>
    </dgm:pt>
    <dgm:pt modelId="{1364254E-B2F6-421E-A846-78ECEF25F853}" type="sibTrans" cxnId="{9B9D5F62-726D-4CF9-A14E-D465FFF99409}">
      <dgm:prSet/>
      <dgm:spPr/>
      <dgm:t>
        <a:bodyPr/>
        <a:lstStyle/>
        <a:p>
          <a:endParaRPr kumimoji="1" lang="ja-JP" altLang="en-US"/>
        </a:p>
      </dgm:t>
    </dgm:pt>
    <dgm:pt modelId="{81F675E3-0BBB-49C4-9B03-5897F2BA8AB8}" type="pres">
      <dgm:prSet presAssocID="{5F3862D0-C55B-4C78-9861-EBF427A4DF56}" presName="Name0" presStyleCnt="0">
        <dgm:presLayoutVars>
          <dgm:dir/>
          <dgm:animLvl val="lvl"/>
          <dgm:resizeHandles val="exact"/>
        </dgm:presLayoutVars>
      </dgm:prSet>
      <dgm:spPr/>
    </dgm:pt>
    <dgm:pt modelId="{2E680579-5077-455D-8E1B-41F60FD5892B}" type="pres">
      <dgm:prSet presAssocID="{C4F48635-A4FB-4719-BEC8-0AB46915B245}" presName="composite" presStyleCnt="0"/>
      <dgm:spPr/>
    </dgm:pt>
    <dgm:pt modelId="{C9439368-D883-4B7C-B59D-6BE8BE338E6C}" type="pres">
      <dgm:prSet presAssocID="{C4F48635-A4FB-4719-BEC8-0AB46915B24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E318440-A060-4F23-8D7A-6A16E8B49F4A}" type="pres">
      <dgm:prSet presAssocID="{C4F48635-A4FB-4719-BEC8-0AB46915B245}" presName="desTx" presStyleLbl="alignAccFollowNode1" presStyleIdx="0" presStyleCnt="3">
        <dgm:presLayoutVars>
          <dgm:bulletEnabled val="1"/>
        </dgm:presLayoutVars>
      </dgm:prSet>
      <dgm:spPr/>
    </dgm:pt>
    <dgm:pt modelId="{CA8E57BE-5F86-47A3-8016-FCFD114755A9}" type="pres">
      <dgm:prSet presAssocID="{64FF9C54-4B08-4F4F-987D-F09E27C533E0}" presName="space" presStyleCnt="0"/>
      <dgm:spPr/>
    </dgm:pt>
    <dgm:pt modelId="{F40953DD-1D1B-4D77-A75B-FB2B10BCA715}" type="pres">
      <dgm:prSet presAssocID="{A6E092BF-2A31-49F5-9F70-1364BEBE219C}" presName="composite" presStyleCnt="0"/>
      <dgm:spPr/>
    </dgm:pt>
    <dgm:pt modelId="{52F7F602-BEF4-4EA7-B7E6-79862715A3B2}" type="pres">
      <dgm:prSet presAssocID="{A6E092BF-2A31-49F5-9F70-1364BEBE219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4A8A62D-4D9D-4088-ABDC-4667B033A77D}" type="pres">
      <dgm:prSet presAssocID="{A6E092BF-2A31-49F5-9F70-1364BEBE219C}" presName="desTx" presStyleLbl="alignAccFollowNode1" presStyleIdx="1" presStyleCnt="3">
        <dgm:presLayoutVars>
          <dgm:bulletEnabled val="1"/>
        </dgm:presLayoutVars>
      </dgm:prSet>
      <dgm:spPr/>
    </dgm:pt>
    <dgm:pt modelId="{D76852A0-4811-420F-838A-4FFDA36E8BCC}" type="pres">
      <dgm:prSet presAssocID="{8D960E0E-A878-41D0-836E-260B704C18CF}" presName="space" presStyleCnt="0"/>
      <dgm:spPr/>
    </dgm:pt>
    <dgm:pt modelId="{B416B55D-8B6F-47E2-BE5B-BC4027299F88}" type="pres">
      <dgm:prSet presAssocID="{D2532DF0-AF12-4F1D-AD44-0A6F9142D817}" presName="composite" presStyleCnt="0"/>
      <dgm:spPr/>
    </dgm:pt>
    <dgm:pt modelId="{C5AB997D-A324-4BB8-9DC2-44D1D6BA3B23}" type="pres">
      <dgm:prSet presAssocID="{D2532DF0-AF12-4F1D-AD44-0A6F9142D81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98D0581-FE4F-439B-B9E4-5205173FB569}" type="pres">
      <dgm:prSet presAssocID="{D2532DF0-AF12-4F1D-AD44-0A6F9142D817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5318801-7D5C-44D5-B2CC-B83E2EC78F8F}" srcId="{A6E092BF-2A31-49F5-9F70-1364BEBE219C}" destId="{C366F932-E4B3-45D1-A656-64FDCBC7AA10}" srcOrd="0" destOrd="0" parTransId="{60DB99A1-1B7E-4DBD-AD80-7271DCC52647}" sibTransId="{FC6FF489-DDC5-49BF-A9E6-36C9C46C8221}"/>
    <dgm:cxn modelId="{28D94B10-5502-4175-A449-84E84C8FC07B}" srcId="{C4F48635-A4FB-4719-BEC8-0AB46915B245}" destId="{A97F2AED-ABC5-4CDB-8118-C12B7FCFA91F}" srcOrd="1" destOrd="0" parTransId="{C22E54E8-4C31-4532-9238-EA16CC9AE47A}" sibTransId="{FE73241D-AA31-41DC-9E35-E0F6A0448E1E}"/>
    <dgm:cxn modelId="{A1846F13-689A-4176-A327-1DCDBAAA4F5F}" type="presOf" srcId="{C366F932-E4B3-45D1-A656-64FDCBC7AA10}" destId="{F4A8A62D-4D9D-4088-ABDC-4667B033A77D}" srcOrd="0" destOrd="0" presId="urn:microsoft.com/office/officeart/2005/8/layout/hList1"/>
    <dgm:cxn modelId="{B8F5AF5E-1A29-4C8D-B4B3-B918A9F8A486}" srcId="{5F3862D0-C55B-4C78-9861-EBF427A4DF56}" destId="{C4F48635-A4FB-4719-BEC8-0AB46915B245}" srcOrd="0" destOrd="0" parTransId="{62F6ED1C-0FF4-4A78-846F-B21C39A1EC12}" sibTransId="{64FF9C54-4B08-4F4F-987D-F09E27C533E0}"/>
    <dgm:cxn modelId="{9B9D5F62-726D-4CF9-A14E-D465FFF99409}" srcId="{D2532DF0-AF12-4F1D-AD44-0A6F9142D817}" destId="{1A7BC3A2-DCDE-49B1-A46F-264E879DC2BA}" srcOrd="2" destOrd="0" parTransId="{B12E930A-1FEB-48A7-AB7B-71E588F22491}" sibTransId="{1364254E-B2F6-421E-A846-78ECEF25F853}"/>
    <dgm:cxn modelId="{3CE3B245-E276-47A2-9F1C-AE4DBB99564C}" type="presOf" srcId="{01D2B816-92B4-4F13-9501-BBE4EDD3E9D0}" destId="{598D0581-FE4F-439B-B9E4-5205173FB569}" srcOrd="0" destOrd="1" presId="urn:microsoft.com/office/officeart/2005/8/layout/hList1"/>
    <dgm:cxn modelId="{D1E16848-0AEA-4AAB-8D0C-899DF7DC204D}" type="presOf" srcId="{A7CA666F-EDC4-4730-855C-682CFA88854A}" destId="{F4A8A62D-4D9D-4088-ABDC-4667B033A77D}" srcOrd="0" destOrd="1" presId="urn:microsoft.com/office/officeart/2005/8/layout/hList1"/>
    <dgm:cxn modelId="{04B1564E-B9E5-4AC0-9E8D-49073EE67E82}" srcId="{5F3862D0-C55B-4C78-9861-EBF427A4DF56}" destId="{A6E092BF-2A31-49F5-9F70-1364BEBE219C}" srcOrd="1" destOrd="0" parTransId="{242A38BA-BA61-4397-A96B-0EEEEBE2527A}" sibTransId="{8D960E0E-A878-41D0-836E-260B704C18CF}"/>
    <dgm:cxn modelId="{7F90EB72-9527-443E-A560-2B50AD857749}" type="presOf" srcId="{A81D45CD-7EE9-4518-86D7-9B6A7EDE0ED9}" destId="{2E318440-A060-4F23-8D7A-6A16E8B49F4A}" srcOrd="0" destOrd="0" presId="urn:microsoft.com/office/officeart/2005/8/layout/hList1"/>
    <dgm:cxn modelId="{88DB0856-5650-4307-BB17-850844E66271}" type="presOf" srcId="{C4F48635-A4FB-4719-BEC8-0AB46915B245}" destId="{C9439368-D883-4B7C-B59D-6BE8BE338E6C}" srcOrd="0" destOrd="0" presId="urn:microsoft.com/office/officeart/2005/8/layout/hList1"/>
    <dgm:cxn modelId="{80201A7B-F847-4DA9-813D-AC231EC20E86}" srcId="{D2532DF0-AF12-4F1D-AD44-0A6F9142D817}" destId="{42627F89-867A-4FFE-A433-A23CC6C997C3}" srcOrd="0" destOrd="0" parTransId="{941B5DE7-15FB-4915-BD20-A8B64FA9DDF0}" sibTransId="{2689C71F-5E04-4374-A368-0075162387E5}"/>
    <dgm:cxn modelId="{C09CDB8C-30ED-444B-B1E6-DF34108540D0}" type="presOf" srcId="{D2532DF0-AF12-4F1D-AD44-0A6F9142D817}" destId="{C5AB997D-A324-4BB8-9DC2-44D1D6BA3B23}" srcOrd="0" destOrd="0" presId="urn:microsoft.com/office/officeart/2005/8/layout/hList1"/>
    <dgm:cxn modelId="{7BE09D8E-199C-4FBC-918F-4DE756C389AB}" srcId="{A6E092BF-2A31-49F5-9F70-1364BEBE219C}" destId="{A7CA666F-EDC4-4730-855C-682CFA88854A}" srcOrd="1" destOrd="0" parTransId="{DF550511-CC23-4CF0-AF6F-EC72BCF4F855}" sibTransId="{71A61917-BF00-4029-905F-AFBB3C11FF18}"/>
    <dgm:cxn modelId="{55EF1390-D104-4B59-883C-728422482FBD}" type="presOf" srcId="{42627F89-867A-4FFE-A433-A23CC6C997C3}" destId="{598D0581-FE4F-439B-B9E4-5205173FB569}" srcOrd="0" destOrd="0" presId="urn:microsoft.com/office/officeart/2005/8/layout/hList1"/>
    <dgm:cxn modelId="{90674990-3F88-4B29-A611-0B988AC3CEF9}" srcId="{5F3862D0-C55B-4C78-9861-EBF427A4DF56}" destId="{D2532DF0-AF12-4F1D-AD44-0A6F9142D817}" srcOrd="2" destOrd="0" parTransId="{F168CE21-AF4B-418A-87DE-D15B03971C02}" sibTransId="{8E6D2068-7A4E-4515-97BA-8B8BFE8DEFF1}"/>
    <dgm:cxn modelId="{EE321291-2925-4CF4-99FA-9E5F1D24D455}" type="presOf" srcId="{A6E092BF-2A31-49F5-9F70-1364BEBE219C}" destId="{52F7F602-BEF4-4EA7-B7E6-79862715A3B2}" srcOrd="0" destOrd="0" presId="urn:microsoft.com/office/officeart/2005/8/layout/hList1"/>
    <dgm:cxn modelId="{72D4DAAE-C2D9-41D9-8E9B-617E4EB20A4F}" srcId="{C4F48635-A4FB-4719-BEC8-0AB46915B245}" destId="{A81D45CD-7EE9-4518-86D7-9B6A7EDE0ED9}" srcOrd="0" destOrd="0" parTransId="{F9F99994-8532-469A-9439-ACDAF5402020}" sibTransId="{3AB475EA-2AEC-4384-8D09-1E95611F08F4}"/>
    <dgm:cxn modelId="{B6251FC0-26A4-4C82-9D7D-079D7154CA7E}" type="presOf" srcId="{5F3862D0-C55B-4C78-9861-EBF427A4DF56}" destId="{81F675E3-0BBB-49C4-9B03-5897F2BA8AB8}" srcOrd="0" destOrd="0" presId="urn:microsoft.com/office/officeart/2005/8/layout/hList1"/>
    <dgm:cxn modelId="{4DAFB2CD-56E8-44E1-AC45-1C730683BDBD}" srcId="{D2532DF0-AF12-4F1D-AD44-0A6F9142D817}" destId="{01D2B816-92B4-4F13-9501-BBE4EDD3E9D0}" srcOrd="1" destOrd="0" parTransId="{46189542-3230-43B4-A32F-A079A13A1731}" sibTransId="{FA1DC92E-5F77-486F-AFB7-CCB6162CABB0}"/>
    <dgm:cxn modelId="{54FF58F6-4D09-4A3D-9DE0-4F3E71488789}" type="presOf" srcId="{1A7BC3A2-DCDE-49B1-A46F-264E879DC2BA}" destId="{598D0581-FE4F-439B-B9E4-5205173FB569}" srcOrd="0" destOrd="2" presId="urn:microsoft.com/office/officeart/2005/8/layout/hList1"/>
    <dgm:cxn modelId="{E5A2A0FA-BA5E-49C1-BD01-B0C3496A0ED8}" type="presOf" srcId="{A97F2AED-ABC5-4CDB-8118-C12B7FCFA91F}" destId="{2E318440-A060-4F23-8D7A-6A16E8B49F4A}" srcOrd="0" destOrd="1" presId="urn:microsoft.com/office/officeart/2005/8/layout/hList1"/>
    <dgm:cxn modelId="{5B16A319-133B-40A3-B594-1C2FFAF69389}" type="presParOf" srcId="{81F675E3-0BBB-49C4-9B03-5897F2BA8AB8}" destId="{2E680579-5077-455D-8E1B-41F60FD5892B}" srcOrd="0" destOrd="0" presId="urn:microsoft.com/office/officeart/2005/8/layout/hList1"/>
    <dgm:cxn modelId="{6D557EF0-4EEF-4592-B9ED-83E0588ED237}" type="presParOf" srcId="{2E680579-5077-455D-8E1B-41F60FD5892B}" destId="{C9439368-D883-4B7C-B59D-6BE8BE338E6C}" srcOrd="0" destOrd="0" presId="urn:microsoft.com/office/officeart/2005/8/layout/hList1"/>
    <dgm:cxn modelId="{874C41D7-275E-4278-B9FE-A77748490B45}" type="presParOf" srcId="{2E680579-5077-455D-8E1B-41F60FD5892B}" destId="{2E318440-A060-4F23-8D7A-6A16E8B49F4A}" srcOrd="1" destOrd="0" presId="urn:microsoft.com/office/officeart/2005/8/layout/hList1"/>
    <dgm:cxn modelId="{D3F6D553-EAA9-4371-B063-833410AF82D1}" type="presParOf" srcId="{81F675E3-0BBB-49C4-9B03-5897F2BA8AB8}" destId="{CA8E57BE-5F86-47A3-8016-FCFD114755A9}" srcOrd="1" destOrd="0" presId="urn:microsoft.com/office/officeart/2005/8/layout/hList1"/>
    <dgm:cxn modelId="{EC79BBAA-8DED-44EF-B84B-EA04E845B297}" type="presParOf" srcId="{81F675E3-0BBB-49C4-9B03-5897F2BA8AB8}" destId="{F40953DD-1D1B-4D77-A75B-FB2B10BCA715}" srcOrd="2" destOrd="0" presId="urn:microsoft.com/office/officeart/2005/8/layout/hList1"/>
    <dgm:cxn modelId="{6F3A32A5-6352-4AE0-B6B8-01FE44C01F8D}" type="presParOf" srcId="{F40953DD-1D1B-4D77-A75B-FB2B10BCA715}" destId="{52F7F602-BEF4-4EA7-B7E6-79862715A3B2}" srcOrd="0" destOrd="0" presId="urn:microsoft.com/office/officeart/2005/8/layout/hList1"/>
    <dgm:cxn modelId="{A72D0FD5-2DB7-4736-B264-2F581A56F620}" type="presParOf" srcId="{F40953DD-1D1B-4D77-A75B-FB2B10BCA715}" destId="{F4A8A62D-4D9D-4088-ABDC-4667B033A77D}" srcOrd="1" destOrd="0" presId="urn:microsoft.com/office/officeart/2005/8/layout/hList1"/>
    <dgm:cxn modelId="{76B71401-0A1B-4552-8B32-745B048F519A}" type="presParOf" srcId="{81F675E3-0BBB-49C4-9B03-5897F2BA8AB8}" destId="{D76852A0-4811-420F-838A-4FFDA36E8BCC}" srcOrd="3" destOrd="0" presId="urn:microsoft.com/office/officeart/2005/8/layout/hList1"/>
    <dgm:cxn modelId="{9BEA9ADB-53B1-4D33-AFEA-20B72E05C6FA}" type="presParOf" srcId="{81F675E3-0BBB-49C4-9B03-5897F2BA8AB8}" destId="{B416B55D-8B6F-47E2-BE5B-BC4027299F88}" srcOrd="4" destOrd="0" presId="urn:microsoft.com/office/officeart/2005/8/layout/hList1"/>
    <dgm:cxn modelId="{522F0C64-581F-4113-9BEB-F7F8CC11A6DA}" type="presParOf" srcId="{B416B55D-8B6F-47E2-BE5B-BC4027299F88}" destId="{C5AB997D-A324-4BB8-9DC2-44D1D6BA3B23}" srcOrd="0" destOrd="0" presId="urn:microsoft.com/office/officeart/2005/8/layout/hList1"/>
    <dgm:cxn modelId="{2B57D8CD-C76C-491A-AE49-6351032094AD}" type="presParOf" srcId="{B416B55D-8B6F-47E2-BE5B-BC4027299F88}" destId="{598D0581-FE4F-439B-B9E4-5205173FB56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200AD3-EFCA-4F44-826C-EAC9D992261F}" type="doc">
      <dgm:prSet loTypeId="urn:microsoft.com/office/officeart/2016/7/layout/ChevronBlockProcess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C5CF8EB-C55C-4430-9482-11387002BB74}">
      <dgm:prSet/>
      <dgm:spPr/>
      <dgm:t>
        <a:bodyPr/>
        <a:lstStyle/>
        <a:p>
          <a:r>
            <a:rPr kumimoji="1" lang="ja-JP" dirty="0"/>
            <a:t>政治対話</a:t>
          </a:r>
          <a:endParaRPr lang="en-US" dirty="0"/>
        </a:p>
      </dgm:t>
    </dgm:pt>
    <dgm:pt modelId="{E6932BA8-DD64-4CCA-B738-A7A8357B5069}" type="parTrans" cxnId="{85DAF64B-EF19-4DC4-BFB9-0B81F49B5E75}">
      <dgm:prSet/>
      <dgm:spPr/>
      <dgm:t>
        <a:bodyPr/>
        <a:lstStyle/>
        <a:p>
          <a:endParaRPr lang="en-US"/>
        </a:p>
      </dgm:t>
    </dgm:pt>
    <dgm:pt modelId="{223462E0-38B4-492A-9C41-6CFF612F2A11}" type="sibTrans" cxnId="{85DAF64B-EF19-4DC4-BFB9-0B81F49B5E75}">
      <dgm:prSet/>
      <dgm:spPr/>
      <dgm:t>
        <a:bodyPr/>
        <a:lstStyle/>
        <a:p>
          <a:endParaRPr lang="en-US"/>
        </a:p>
      </dgm:t>
    </dgm:pt>
    <dgm:pt modelId="{5D9AA10B-01A1-414A-A103-513B1DFA22E1}">
      <dgm:prSet/>
      <dgm:spPr/>
      <dgm:t>
        <a:bodyPr/>
        <a:lstStyle/>
        <a:p>
          <a:r>
            <a:rPr kumimoji="1" lang="ja-JP" dirty="0"/>
            <a:t>オスマニ外相訪日</a:t>
          </a:r>
          <a:endParaRPr lang="en-US" dirty="0"/>
        </a:p>
      </dgm:t>
    </dgm:pt>
    <dgm:pt modelId="{F6488B4C-F53E-4127-8986-66ECFA6A5736}" type="parTrans" cxnId="{8F7C3DB7-C633-4755-ABF3-98F3DF4CCABC}">
      <dgm:prSet/>
      <dgm:spPr/>
      <dgm:t>
        <a:bodyPr/>
        <a:lstStyle/>
        <a:p>
          <a:endParaRPr lang="en-US"/>
        </a:p>
      </dgm:t>
    </dgm:pt>
    <dgm:pt modelId="{6F91BA92-40C7-4E14-8EB5-868889CE26F3}" type="sibTrans" cxnId="{8F7C3DB7-C633-4755-ABF3-98F3DF4CCABC}">
      <dgm:prSet/>
      <dgm:spPr/>
      <dgm:t>
        <a:bodyPr/>
        <a:lstStyle/>
        <a:p>
          <a:endParaRPr lang="en-US"/>
        </a:p>
      </dgm:t>
    </dgm:pt>
    <dgm:pt modelId="{BF652E5A-F7FF-4B14-9D31-D375D1DDA6A3}">
      <dgm:prSet/>
      <dgm:spPr/>
      <dgm:t>
        <a:bodyPr/>
        <a:lstStyle/>
        <a:p>
          <a:r>
            <a:rPr kumimoji="1" lang="ja-JP" dirty="0"/>
            <a:t>西バルカン協力イニシアティブ</a:t>
          </a:r>
          <a:endParaRPr lang="en-US" dirty="0"/>
        </a:p>
      </dgm:t>
    </dgm:pt>
    <dgm:pt modelId="{55B96A45-3468-41EA-B79C-E2D005554CDC}" type="parTrans" cxnId="{000A7AC1-E5C2-448F-8508-9061D7007588}">
      <dgm:prSet/>
      <dgm:spPr/>
      <dgm:t>
        <a:bodyPr/>
        <a:lstStyle/>
        <a:p>
          <a:endParaRPr lang="en-US"/>
        </a:p>
      </dgm:t>
    </dgm:pt>
    <dgm:pt modelId="{AD52ED8B-4993-407B-AA34-64EBA003C1EA}" type="sibTrans" cxnId="{000A7AC1-E5C2-448F-8508-9061D7007588}">
      <dgm:prSet/>
      <dgm:spPr/>
      <dgm:t>
        <a:bodyPr/>
        <a:lstStyle/>
        <a:p>
          <a:endParaRPr lang="en-US"/>
        </a:p>
      </dgm:t>
    </dgm:pt>
    <dgm:pt modelId="{FCAD00EF-6160-43CA-97B6-BE975EC28AFD}">
      <dgm:prSet/>
      <dgm:spPr/>
      <dgm:t>
        <a:bodyPr/>
        <a:lstStyle/>
        <a:p>
          <a:r>
            <a:rPr kumimoji="1" lang="ja-JP" dirty="0"/>
            <a:t>大阪関西万博参加</a:t>
          </a:r>
          <a:endParaRPr lang="en-US" dirty="0"/>
        </a:p>
      </dgm:t>
    </dgm:pt>
    <dgm:pt modelId="{E54893AA-DCC9-46E2-B350-E230C493F1F0}" type="parTrans" cxnId="{148D0B7D-89EC-4655-89A1-57216BCB7DAC}">
      <dgm:prSet/>
      <dgm:spPr/>
      <dgm:t>
        <a:bodyPr/>
        <a:lstStyle/>
        <a:p>
          <a:endParaRPr lang="en-US"/>
        </a:p>
      </dgm:t>
    </dgm:pt>
    <dgm:pt modelId="{1E7A784D-0E91-4FC2-B4DA-6560C51CAF7A}" type="sibTrans" cxnId="{148D0B7D-89EC-4655-89A1-57216BCB7DAC}">
      <dgm:prSet/>
      <dgm:spPr/>
      <dgm:t>
        <a:bodyPr/>
        <a:lstStyle/>
        <a:p>
          <a:endParaRPr lang="en-US"/>
        </a:p>
      </dgm:t>
    </dgm:pt>
    <dgm:pt modelId="{1ACCE257-888C-4FC1-A5F5-4C61DDD869E4}">
      <dgm:prSet/>
      <dgm:spPr/>
      <dgm:t>
        <a:bodyPr/>
        <a:lstStyle/>
        <a:p>
          <a:r>
            <a:rPr kumimoji="1" lang="ja-JP" dirty="0"/>
            <a:t>ビジネス</a:t>
          </a:r>
          <a:r>
            <a:rPr kumimoji="1" lang="ja-JP" altLang="en-US" dirty="0"/>
            <a:t>セミナー</a:t>
          </a:r>
          <a:endParaRPr kumimoji="1" lang="en-US" altLang="ja-JP" dirty="0"/>
        </a:p>
        <a:p>
          <a:r>
            <a:rPr kumimoji="1" lang="ja-JP" altLang="en-US" dirty="0"/>
            <a:t>経済担当参事官配置</a:t>
          </a:r>
          <a:endParaRPr lang="en-US" dirty="0"/>
        </a:p>
      </dgm:t>
    </dgm:pt>
    <dgm:pt modelId="{5E0944F5-8A25-43FE-8A38-5067C33172E9}" type="parTrans" cxnId="{DEC355D7-E310-4FB1-BB2A-DD8646C26953}">
      <dgm:prSet/>
      <dgm:spPr/>
      <dgm:t>
        <a:bodyPr/>
        <a:lstStyle/>
        <a:p>
          <a:endParaRPr lang="en-US"/>
        </a:p>
      </dgm:t>
    </dgm:pt>
    <dgm:pt modelId="{1FD1F17E-DD96-4805-AF90-485730E36DF5}" type="sibTrans" cxnId="{DEC355D7-E310-4FB1-BB2A-DD8646C26953}">
      <dgm:prSet/>
      <dgm:spPr/>
      <dgm:t>
        <a:bodyPr/>
        <a:lstStyle/>
        <a:p>
          <a:endParaRPr lang="en-US"/>
        </a:p>
      </dgm:t>
    </dgm:pt>
    <dgm:pt modelId="{7B3387F2-8BB3-40E4-8C0E-019CB2319B61}">
      <dgm:prSet/>
      <dgm:spPr/>
      <dgm:t>
        <a:bodyPr/>
        <a:lstStyle/>
        <a:p>
          <a:r>
            <a:rPr kumimoji="1" lang="ja-JP"/>
            <a:t>開発協力</a:t>
          </a:r>
          <a:endParaRPr lang="en-US"/>
        </a:p>
      </dgm:t>
    </dgm:pt>
    <dgm:pt modelId="{354EE625-6CD7-4BF6-8B56-5ECBD2B5A7DF}" type="parTrans" cxnId="{D6F84EA3-0B6B-459E-9195-E3A519963FCE}">
      <dgm:prSet/>
      <dgm:spPr/>
      <dgm:t>
        <a:bodyPr/>
        <a:lstStyle/>
        <a:p>
          <a:endParaRPr lang="en-US"/>
        </a:p>
      </dgm:t>
    </dgm:pt>
    <dgm:pt modelId="{A263897E-9020-4C5F-A819-45467FAE0392}" type="sibTrans" cxnId="{D6F84EA3-0B6B-459E-9195-E3A519963FCE}">
      <dgm:prSet/>
      <dgm:spPr/>
      <dgm:t>
        <a:bodyPr/>
        <a:lstStyle/>
        <a:p>
          <a:endParaRPr lang="en-US"/>
        </a:p>
      </dgm:t>
    </dgm:pt>
    <dgm:pt modelId="{675327F1-0A2C-4C44-86AE-7C5222A232CC}">
      <dgm:prSet/>
      <dgm:spPr/>
      <dgm:t>
        <a:bodyPr/>
        <a:lstStyle/>
        <a:p>
          <a:r>
            <a:rPr kumimoji="1" lang="ja-JP" b="1" dirty="0"/>
            <a:t>草の根</a:t>
          </a:r>
          <a:r>
            <a:rPr kumimoji="1" lang="ja-JP" altLang="en-US" b="1" dirty="0"/>
            <a:t>無償</a:t>
          </a:r>
          <a:endParaRPr lang="en-US" b="1" dirty="0"/>
        </a:p>
      </dgm:t>
    </dgm:pt>
    <dgm:pt modelId="{CC8F8637-3BFB-416E-875D-B067255D1155}" type="parTrans" cxnId="{F124AB57-02FD-43EB-BE9D-41BE951A2BF0}">
      <dgm:prSet/>
      <dgm:spPr/>
      <dgm:t>
        <a:bodyPr/>
        <a:lstStyle/>
        <a:p>
          <a:endParaRPr lang="en-US"/>
        </a:p>
      </dgm:t>
    </dgm:pt>
    <dgm:pt modelId="{2284ACF7-594F-424F-8C10-530C5D854317}" type="sibTrans" cxnId="{F124AB57-02FD-43EB-BE9D-41BE951A2BF0}">
      <dgm:prSet/>
      <dgm:spPr/>
      <dgm:t>
        <a:bodyPr/>
        <a:lstStyle/>
        <a:p>
          <a:endParaRPr lang="en-US"/>
        </a:p>
      </dgm:t>
    </dgm:pt>
    <dgm:pt modelId="{02A021A0-0BDB-4DCB-B7B6-61D1BB89B0BB}">
      <dgm:prSet/>
      <dgm:spPr/>
      <dgm:t>
        <a:bodyPr/>
        <a:lstStyle/>
        <a:p>
          <a:r>
            <a:rPr kumimoji="1" lang="ja-JP" dirty="0"/>
            <a:t>人材育成</a:t>
          </a:r>
          <a:r>
            <a:rPr kumimoji="1" lang="ja-JP" altLang="en-US" dirty="0"/>
            <a:t>、技術移転（中小企業、環境）</a:t>
          </a:r>
          <a:endParaRPr lang="en-US" dirty="0"/>
        </a:p>
      </dgm:t>
    </dgm:pt>
    <dgm:pt modelId="{EA39E124-BB1C-4ECC-B2D9-F19ADA02EBEA}" type="parTrans" cxnId="{0888C0BE-E89C-4365-B8CB-D0C8412DF7C5}">
      <dgm:prSet/>
      <dgm:spPr/>
      <dgm:t>
        <a:bodyPr/>
        <a:lstStyle/>
        <a:p>
          <a:endParaRPr lang="en-US"/>
        </a:p>
      </dgm:t>
    </dgm:pt>
    <dgm:pt modelId="{AD3CF14B-C7E4-4078-8438-E8A43095A78F}" type="sibTrans" cxnId="{0888C0BE-E89C-4365-B8CB-D0C8412DF7C5}">
      <dgm:prSet/>
      <dgm:spPr/>
      <dgm:t>
        <a:bodyPr/>
        <a:lstStyle/>
        <a:p>
          <a:endParaRPr lang="en-US"/>
        </a:p>
      </dgm:t>
    </dgm:pt>
    <dgm:pt modelId="{F91F86E0-63AC-4FFD-BE04-312B890C1251}">
      <dgm:prSet/>
      <dgm:spPr/>
      <dgm:t>
        <a:bodyPr/>
        <a:lstStyle/>
        <a:p>
          <a:r>
            <a:rPr kumimoji="1" lang="ja-JP" dirty="0"/>
            <a:t>経済関係強化</a:t>
          </a:r>
          <a:endParaRPr lang="en-US" dirty="0"/>
        </a:p>
      </dgm:t>
    </dgm:pt>
    <dgm:pt modelId="{76BDD67B-465B-46EF-B36B-24879A53830B}" type="parTrans" cxnId="{8F443441-54C3-4F6D-B08D-0F1CE400EFAA}">
      <dgm:prSet/>
      <dgm:spPr/>
      <dgm:t>
        <a:bodyPr/>
        <a:lstStyle/>
        <a:p>
          <a:endParaRPr lang="en-US"/>
        </a:p>
      </dgm:t>
    </dgm:pt>
    <dgm:pt modelId="{4F191A81-DDA1-4F2F-9D6D-ABCABC4CBE0D}" type="sibTrans" cxnId="{8F443441-54C3-4F6D-B08D-0F1CE400EFAA}">
      <dgm:prSet/>
      <dgm:spPr/>
      <dgm:t>
        <a:bodyPr/>
        <a:lstStyle/>
        <a:p>
          <a:endParaRPr lang="en-US"/>
        </a:p>
      </dgm:t>
    </dgm:pt>
    <dgm:pt modelId="{402D9C5D-B448-49DC-87FC-D9CFA848EAB9}">
      <dgm:prSet/>
      <dgm:spPr/>
      <dgm:t>
        <a:bodyPr/>
        <a:lstStyle/>
        <a:p>
          <a:r>
            <a:rPr lang="ja-JP" altLang="en-US" dirty="0"/>
            <a:t>民族融和</a:t>
          </a:r>
          <a:endParaRPr lang="en-US" dirty="0"/>
        </a:p>
      </dgm:t>
    </dgm:pt>
    <dgm:pt modelId="{192BD082-A71A-4E14-A857-3F707FCA6E67}" type="parTrans" cxnId="{03702846-2815-4570-9B11-9DCBE4B7510C}">
      <dgm:prSet/>
      <dgm:spPr/>
      <dgm:t>
        <a:bodyPr/>
        <a:lstStyle/>
        <a:p>
          <a:endParaRPr kumimoji="1" lang="ja-JP" altLang="en-US"/>
        </a:p>
      </dgm:t>
    </dgm:pt>
    <dgm:pt modelId="{FDF5EC36-F821-4D35-B9B7-5E72518D8B15}" type="sibTrans" cxnId="{03702846-2815-4570-9B11-9DCBE4B7510C}">
      <dgm:prSet/>
      <dgm:spPr/>
      <dgm:t>
        <a:bodyPr/>
        <a:lstStyle/>
        <a:p>
          <a:endParaRPr kumimoji="1" lang="ja-JP" altLang="en-US"/>
        </a:p>
      </dgm:t>
    </dgm:pt>
    <dgm:pt modelId="{B4676CEF-C2A0-4CE4-9A28-DE2B68F0CD38}">
      <dgm:prSet/>
      <dgm:spPr/>
      <dgm:t>
        <a:bodyPr/>
        <a:lstStyle/>
        <a:p>
          <a:r>
            <a:rPr kumimoji="1" lang="ja-JP" altLang="en-US" dirty="0"/>
            <a:t>文化無償</a:t>
          </a:r>
          <a:endParaRPr kumimoji="1" lang="en-US" altLang="ja-JP" dirty="0"/>
        </a:p>
        <a:p>
          <a:r>
            <a:rPr kumimoji="1" lang="ja-JP" altLang="en-US" dirty="0"/>
            <a:t>　オペラ・バレエ</a:t>
          </a:r>
          <a:endParaRPr kumimoji="1" lang="en-US" altLang="ja-JP" dirty="0"/>
        </a:p>
        <a:p>
          <a:r>
            <a:rPr kumimoji="1" lang="ja-JP" altLang="en-US" dirty="0"/>
            <a:t>　交響楽団</a:t>
          </a:r>
        </a:p>
      </dgm:t>
    </dgm:pt>
    <dgm:pt modelId="{1E4A00D7-3586-4D35-919E-3A875A388539}" type="parTrans" cxnId="{741B0AF3-5DA3-4EE1-806E-DDABC9CA0263}">
      <dgm:prSet/>
      <dgm:spPr/>
      <dgm:t>
        <a:bodyPr/>
        <a:lstStyle/>
        <a:p>
          <a:endParaRPr kumimoji="1" lang="ja-JP" altLang="en-US"/>
        </a:p>
      </dgm:t>
    </dgm:pt>
    <dgm:pt modelId="{FD28AA13-20DA-4E16-895E-F4D9523F7BFE}" type="sibTrans" cxnId="{741B0AF3-5DA3-4EE1-806E-DDABC9CA0263}">
      <dgm:prSet/>
      <dgm:spPr/>
      <dgm:t>
        <a:bodyPr/>
        <a:lstStyle/>
        <a:p>
          <a:endParaRPr kumimoji="1" lang="ja-JP" altLang="en-US"/>
        </a:p>
      </dgm:t>
    </dgm:pt>
    <dgm:pt modelId="{66090A12-140A-4E0D-A95E-196ACBEB615D}">
      <dgm:prSet/>
      <dgm:spPr/>
      <dgm:t>
        <a:bodyPr/>
        <a:lstStyle/>
        <a:p>
          <a:r>
            <a:rPr lang="ja-JP" altLang="en-US" dirty="0"/>
            <a:t>トップドナー</a:t>
          </a:r>
          <a:endParaRPr lang="en-US" dirty="0"/>
        </a:p>
      </dgm:t>
    </dgm:pt>
    <dgm:pt modelId="{4AE47347-DF20-489A-9483-CDD3EAD13173}" type="parTrans" cxnId="{19E379CE-0D95-4291-AEDB-374B112AC467}">
      <dgm:prSet/>
      <dgm:spPr/>
      <dgm:t>
        <a:bodyPr/>
        <a:lstStyle/>
        <a:p>
          <a:endParaRPr kumimoji="1" lang="ja-JP" altLang="en-US"/>
        </a:p>
      </dgm:t>
    </dgm:pt>
    <dgm:pt modelId="{06264CDC-15D7-450E-9039-52CD0EA2E4A5}" type="sibTrans" cxnId="{19E379CE-0D95-4291-AEDB-374B112AC467}">
      <dgm:prSet/>
      <dgm:spPr/>
      <dgm:t>
        <a:bodyPr/>
        <a:lstStyle/>
        <a:p>
          <a:endParaRPr kumimoji="1" lang="ja-JP" altLang="en-US"/>
        </a:p>
      </dgm:t>
    </dgm:pt>
    <dgm:pt modelId="{9BF1B91C-A7F4-4DFE-8CCD-8366EF88D64D}">
      <dgm:prSet/>
      <dgm:spPr/>
      <dgm:t>
        <a:bodyPr/>
        <a:lstStyle/>
        <a:p>
          <a:endParaRPr kumimoji="1" lang="ja-JP" altLang="en-US" dirty="0"/>
        </a:p>
      </dgm:t>
    </dgm:pt>
    <dgm:pt modelId="{4ED103DD-E358-49EA-8D21-4C32FC9FB22A}" type="parTrans" cxnId="{D680429A-499B-4D3F-BC06-FD0FBDD51093}">
      <dgm:prSet/>
      <dgm:spPr/>
      <dgm:t>
        <a:bodyPr/>
        <a:lstStyle/>
        <a:p>
          <a:endParaRPr kumimoji="1" lang="ja-JP" altLang="en-US"/>
        </a:p>
      </dgm:t>
    </dgm:pt>
    <dgm:pt modelId="{98E994CA-FE4F-4841-A33A-6F9520BE2EEA}" type="sibTrans" cxnId="{D680429A-499B-4D3F-BC06-FD0FBDD51093}">
      <dgm:prSet/>
      <dgm:spPr/>
      <dgm:t>
        <a:bodyPr/>
        <a:lstStyle/>
        <a:p>
          <a:endParaRPr kumimoji="1" lang="ja-JP" altLang="en-US"/>
        </a:p>
      </dgm:t>
    </dgm:pt>
    <dgm:pt modelId="{D503BA08-637F-459F-8ABC-2723CA6363AB}">
      <dgm:prSet/>
      <dgm:spPr/>
      <dgm:t>
        <a:bodyPr/>
        <a:lstStyle/>
        <a:p>
          <a:endParaRPr kumimoji="1" lang="en-US" altLang="ja-JP" dirty="0"/>
        </a:p>
      </dgm:t>
    </dgm:pt>
    <dgm:pt modelId="{6156E380-9A8C-4EBF-897A-E32DE88210E6}" type="parTrans" cxnId="{B48CF929-3FA2-4689-B559-F9EEDD22B476}">
      <dgm:prSet/>
      <dgm:spPr/>
      <dgm:t>
        <a:bodyPr/>
        <a:lstStyle/>
        <a:p>
          <a:endParaRPr kumimoji="1" lang="ja-JP" altLang="en-US"/>
        </a:p>
      </dgm:t>
    </dgm:pt>
    <dgm:pt modelId="{5EDA3FF1-3494-46C1-9DEE-474A261B448D}" type="sibTrans" cxnId="{B48CF929-3FA2-4689-B559-F9EEDD22B476}">
      <dgm:prSet/>
      <dgm:spPr/>
      <dgm:t>
        <a:bodyPr/>
        <a:lstStyle/>
        <a:p>
          <a:endParaRPr kumimoji="1" lang="ja-JP" altLang="en-US"/>
        </a:p>
      </dgm:t>
    </dgm:pt>
    <dgm:pt modelId="{9EABB9D2-2222-474F-86BE-3D0755AA153B}">
      <dgm:prSet/>
      <dgm:spPr/>
      <dgm:t>
        <a:bodyPr/>
        <a:lstStyle/>
        <a:p>
          <a:r>
            <a:rPr kumimoji="1" lang="ja-JP" altLang="en-US" dirty="0"/>
            <a:t>文化交流</a:t>
          </a:r>
        </a:p>
      </dgm:t>
    </dgm:pt>
    <dgm:pt modelId="{C4C0CD52-E9E9-40C6-8D90-6BD33D23D113}" type="parTrans" cxnId="{2B0CAF1C-B0EF-404F-886B-C4BE5CB77AF2}">
      <dgm:prSet/>
      <dgm:spPr/>
      <dgm:t>
        <a:bodyPr/>
        <a:lstStyle/>
        <a:p>
          <a:endParaRPr kumimoji="1" lang="ja-JP" altLang="en-US"/>
        </a:p>
      </dgm:t>
    </dgm:pt>
    <dgm:pt modelId="{2E480B2F-8769-4031-8033-7E544CAD5DB5}" type="sibTrans" cxnId="{2B0CAF1C-B0EF-404F-886B-C4BE5CB77AF2}">
      <dgm:prSet/>
      <dgm:spPr/>
      <dgm:t>
        <a:bodyPr/>
        <a:lstStyle/>
        <a:p>
          <a:endParaRPr kumimoji="1" lang="ja-JP" altLang="en-US"/>
        </a:p>
      </dgm:t>
    </dgm:pt>
    <dgm:pt modelId="{2F865C0D-34CA-4F83-8B98-93A79E0AEB6D}">
      <dgm:prSet/>
      <dgm:spPr/>
      <dgm:t>
        <a:bodyPr/>
        <a:lstStyle/>
        <a:p>
          <a:endParaRPr kumimoji="1" lang="ja-JP" altLang="en-US" dirty="0"/>
        </a:p>
      </dgm:t>
    </dgm:pt>
    <dgm:pt modelId="{049D9E32-DAE4-4E5A-8238-C1E171EC9095}" type="parTrans" cxnId="{A36844EC-D5D1-46D1-ACCE-544FA06AC4CD}">
      <dgm:prSet/>
      <dgm:spPr/>
      <dgm:t>
        <a:bodyPr/>
        <a:lstStyle/>
        <a:p>
          <a:endParaRPr kumimoji="1" lang="ja-JP" altLang="en-US"/>
        </a:p>
      </dgm:t>
    </dgm:pt>
    <dgm:pt modelId="{AE35A134-49A1-421B-80D8-73489A77C68C}" type="sibTrans" cxnId="{A36844EC-D5D1-46D1-ACCE-544FA06AC4CD}">
      <dgm:prSet/>
      <dgm:spPr/>
      <dgm:t>
        <a:bodyPr/>
        <a:lstStyle/>
        <a:p>
          <a:endParaRPr kumimoji="1" lang="ja-JP" altLang="en-US"/>
        </a:p>
      </dgm:t>
    </dgm:pt>
    <dgm:pt modelId="{D50E019E-4DEE-4EDA-A977-BBB422A15FED}">
      <dgm:prSet/>
      <dgm:spPr/>
      <dgm:t>
        <a:bodyPr/>
        <a:lstStyle/>
        <a:p>
          <a:r>
            <a:rPr lang="ja-JP" altLang="en-US" b="1" dirty="0"/>
            <a:t>医療無償</a:t>
          </a:r>
          <a:endParaRPr lang="en-US" b="1" dirty="0"/>
        </a:p>
      </dgm:t>
    </dgm:pt>
    <dgm:pt modelId="{21BC1A3A-FDB1-47A1-9670-DE29987C5E6E}" type="parTrans" cxnId="{D608DB2A-8739-4917-B094-E8032B10A787}">
      <dgm:prSet/>
      <dgm:spPr/>
      <dgm:t>
        <a:bodyPr/>
        <a:lstStyle/>
        <a:p>
          <a:endParaRPr kumimoji="1" lang="ja-JP" altLang="en-US"/>
        </a:p>
      </dgm:t>
    </dgm:pt>
    <dgm:pt modelId="{EB1E057E-2E16-490B-87EE-C6473088704B}" type="sibTrans" cxnId="{D608DB2A-8739-4917-B094-E8032B10A787}">
      <dgm:prSet/>
      <dgm:spPr/>
      <dgm:t>
        <a:bodyPr/>
        <a:lstStyle/>
        <a:p>
          <a:endParaRPr kumimoji="1" lang="ja-JP" altLang="en-US"/>
        </a:p>
      </dgm:t>
    </dgm:pt>
    <dgm:pt modelId="{5414D9EA-C676-4AF5-B4B5-4BC64E68817A}">
      <dgm:prSet/>
      <dgm:spPr/>
      <dgm:t>
        <a:bodyPr/>
        <a:lstStyle/>
        <a:p>
          <a:r>
            <a:rPr kumimoji="1" lang="ja-JP" dirty="0"/>
            <a:t>技術協力協定署名</a:t>
          </a:r>
          <a:endParaRPr lang="en-US" dirty="0"/>
        </a:p>
      </dgm:t>
    </dgm:pt>
    <dgm:pt modelId="{8622A988-4427-4531-80F0-EED58E47AAD7}" type="parTrans" cxnId="{6F41FA6F-952D-4E46-8DA1-FC66631D315F}">
      <dgm:prSet/>
      <dgm:spPr/>
      <dgm:t>
        <a:bodyPr/>
        <a:lstStyle/>
        <a:p>
          <a:endParaRPr kumimoji="1" lang="ja-JP" altLang="en-US"/>
        </a:p>
      </dgm:t>
    </dgm:pt>
    <dgm:pt modelId="{9FF3105F-E43F-40C9-ACB8-E84760DE536B}" type="sibTrans" cxnId="{6F41FA6F-952D-4E46-8DA1-FC66631D315F}">
      <dgm:prSet/>
      <dgm:spPr/>
      <dgm:t>
        <a:bodyPr/>
        <a:lstStyle/>
        <a:p>
          <a:endParaRPr kumimoji="1" lang="ja-JP" altLang="en-US"/>
        </a:p>
      </dgm:t>
    </dgm:pt>
    <dgm:pt modelId="{5AC14078-E846-4F8A-9933-FC5FBBC7578C}">
      <dgm:prSet/>
      <dgm:spPr/>
      <dgm:t>
        <a:bodyPr/>
        <a:lstStyle/>
        <a:p>
          <a:r>
            <a:rPr lang="ja-JP" dirty="0"/>
            <a:t>国際場裏で協力</a:t>
          </a:r>
          <a:endParaRPr lang="en-US" dirty="0"/>
        </a:p>
      </dgm:t>
    </dgm:pt>
    <dgm:pt modelId="{C35CBFC2-4B5D-43B6-8F6E-4E7B1F48EDC6}" type="parTrans" cxnId="{EF4C3CC8-0F68-49CA-9DEF-CEC84AE1FAEA}">
      <dgm:prSet/>
      <dgm:spPr/>
      <dgm:t>
        <a:bodyPr/>
        <a:lstStyle/>
        <a:p>
          <a:endParaRPr kumimoji="1" lang="ja-JP" altLang="en-US"/>
        </a:p>
      </dgm:t>
    </dgm:pt>
    <dgm:pt modelId="{1989C047-A580-407E-9534-3CBCB708BF53}" type="sibTrans" cxnId="{EF4C3CC8-0F68-49CA-9DEF-CEC84AE1FAEA}">
      <dgm:prSet/>
      <dgm:spPr/>
      <dgm:t>
        <a:bodyPr/>
        <a:lstStyle/>
        <a:p>
          <a:endParaRPr kumimoji="1" lang="ja-JP" altLang="en-US"/>
        </a:p>
      </dgm:t>
    </dgm:pt>
    <dgm:pt modelId="{9D6D781E-7B0B-41BC-B211-214158C80184}">
      <dgm:prSet/>
      <dgm:spPr/>
      <dgm:t>
        <a:bodyPr/>
        <a:lstStyle/>
        <a:p>
          <a:r>
            <a:rPr lang="ja-JP" dirty="0"/>
            <a:t>特別の信頼関係</a:t>
          </a:r>
          <a:endParaRPr lang="en-US" altLang="ja-JP" dirty="0"/>
        </a:p>
        <a:p>
          <a:r>
            <a:rPr kumimoji="1" lang="ja-JP" altLang="en-US" dirty="0"/>
            <a:t>日本を常に支持</a:t>
          </a:r>
        </a:p>
      </dgm:t>
    </dgm:pt>
    <dgm:pt modelId="{8E67B19E-2083-4E97-B915-9FDA2FFE9777}" type="parTrans" cxnId="{D1957A18-05BC-4413-B016-643B4555C395}">
      <dgm:prSet/>
      <dgm:spPr/>
      <dgm:t>
        <a:bodyPr/>
        <a:lstStyle/>
        <a:p>
          <a:endParaRPr kumimoji="1" lang="ja-JP" altLang="en-US"/>
        </a:p>
      </dgm:t>
    </dgm:pt>
    <dgm:pt modelId="{D07C236D-5907-4A6F-9B02-74CC268CE52B}" type="sibTrans" cxnId="{D1957A18-05BC-4413-B016-643B4555C395}">
      <dgm:prSet/>
      <dgm:spPr/>
      <dgm:t>
        <a:bodyPr/>
        <a:lstStyle/>
        <a:p>
          <a:endParaRPr kumimoji="1" lang="ja-JP" altLang="en-US"/>
        </a:p>
      </dgm:t>
    </dgm:pt>
    <dgm:pt modelId="{CA5FCEF9-B6CA-429F-AE5E-0CF0A9108D22}">
      <dgm:prSet/>
      <dgm:spPr/>
      <dgm:t>
        <a:bodyPr/>
        <a:lstStyle/>
        <a:p>
          <a:r>
            <a:rPr kumimoji="1" lang="ja-JP" altLang="en-US" dirty="0"/>
            <a:t>基本的価値の共有</a:t>
          </a:r>
          <a:endParaRPr lang="en-US" dirty="0"/>
        </a:p>
      </dgm:t>
    </dgm:pt>
    <dgm:pt modelId="{0A2D8E3A-BECF-42DE-AAFA-016FBF22A2E7}" type="parTrans" cxnId="{5F8FEB9E-3540-4702-886C-F33EA62AC183}">
      <dgm:prSet/>
      <dgm:spPr/>
      <dgm:t>
        <a:bodyPr/>
        <a:lstStyle/>
        <a:p>
          <a:endParaRPr kumimoji="1" lang="ja-JP" altLang="en-US"/>
        </a:p>
      </dgm:t>
    </dgm:pt>
    <dgm:pt modelId="{FF14B6AE-6D73-4071-B4F7-1A4C0A5C3AFA}" type="sibTrans" cxnId="{5F8FEB9E-3540-4702-886C-F33EA62AC183}">
      <dgm:prSet/>
      <dgm:spPr/>
      <dgm:t>
        <a:bodyPr/>
        <a:lstStyle/>
        <a:p>
          <a:endParaRPr kumimoji="1" lang="ja-JP" altLang="en-US"/>
        </a:p>
      </dgm:t>
    </dgm:pt>
    <dgm:pt modelId="{4F2A25E0-E7EE-4D99-9E2A-06FD5189A7B0}">
      <dgm:prSet/>
      <dgm:spPr/>
      <dgm:t>
        <a:bodyPr/>
        <a:lstStyle/>
        <a:p>
          <a:r>
            <a:rPr lang="ja-JP" altLang="en-US" dirty="0"/>
            <a:t>西バルカン大使</a:t>
          </a:r>
          <a:endParaRPr lang="en-US" dirty="0"/>
        </a:p>
      </dgm:t>
    </dgm:pt>
    <dgm:pt modelId="{000D9583-0998-404C-821E-1C262D1053FF}" type="parTrans" cxnId="{0D5BD4AA-E175-4181-9AAF-84CBB8FC2F0E}">
      <dgm:prSet/>
      <dgm:spPr/>
      <dgm:t>
        <a:bodyPr/>
        <a:lstStyle/>
        <a:p>
          <a:endParaRPr kumimoji="1" lang="ja-JP" altLang="en-US"/>
        </a:p>
      </dgm:t>
    </dgm:pt>
    <dgm:pt modelId="{43E9AD2B-DE46-44C8-9DF8-3E4936F5D40C}" type="sibTrans" cxnId="{0D5BD4AA-E175-4181-9AAF-84CBB8FC2F0E}">
      <dgm:prSet/>
      <dgm:spPr/>
      <dgm:t>
        <a:bodyPr/>
        <a:lstStyle/>
        <a:p>
          <a:endParaRPr kumimoji="1" lang="ja-JP" altLang="en-US"/>
        </a:p>
      </dgm:t>
    </dgm:pt>
    <dgm:pt modelId="{8C639284-0487-42E5-9E36-61D17BD75412}">
      <dgm:prSet/>
      <dgm:spPr/>
      <dgm:t>
        <a:bodyPr/>
        <a:lstStyle/>
        <a:p>
          <a:r>
            <a:rPr kumimoji="1" lang="en-US" altLang="ja-JP" dirty="0"/>
            <a:t>JETRO</a:t>
          </a:r>
          <a:r>
            <a:rPr kumimoji="1" lang="ja-JP" altLang="en-US" dirty="0"/>
            <a:t>ミッション（</a:t>
          </a:r>
          <a:r>
            <a:rPr kumimoji="1" lang="en-US" altLang="ja-JP" dirty="0"/>
            <a:t>2019</a:t>
          </a:r>
          <a:r>
            <a:rPr kumimoji="1" lang="ja-JP" altLang="en-US" dirty="0"/>
            <a:t>年）</a:t>
          </a:r>
        </a:p>
      </dgm:t>
    </dgm:pt>
    <dgm:pt modelId="{8342F789-5FCE-4452-B54B-3C7532C35660}" type="parTrans" cxnId="{DD501368-98E9-4628-8445-3FC1C756C722}">
      <dgm:prSet/>
      <dgm:spPr/>
      <dgm:t>
        <a:bodyPr/>
        <a:lstStyle/>
        <a:p>
          <a:endParaRPr kumimoji="1" lang="ja-JP" altLang="en-US"/>
        </a:p>
      </dgm:t>
    </dgm:pt>
    <dgm:pt modelId="{5B81F9DD-76BC-4AD0-99AD-ED72AE9815DB}" type="sibTrans" cxnId="{DD501368-98E9-4628-8445-3FC1C756C722}">
      <dgm:prSet/>
      <dgm:spPr/>
      <dgm:t>
        <a:bodyPr/>
        <a:lstStyle/>
        <a:p>
          <a:endParaRPr kumimoji="1" lang="ja-JP" altLang="en-US"/>
        </a:p>
      </dgm:t>
    </dgm:pt>
    <dgm:pt modelId="{F8488514-CE96-4931-964B-F2CB9BBEDDC3}">
      <dgm:prSet/>
      <dgm:spPr/>
      <dgm:t>
        <a:bodyPr/>
        <a:lstStyle/>
        <a:p>
          <a:endParaRPr kumimoji="1" lang="en-US" altLang="ja-JP" dirty="0"/>
        </a:p>
        <a:p>
          <a:r>
            <a:rPr kumimoji="1" lang="ja-JP" altLang="en-US" dirty="0"/>
            <a:t>エネルギー分野</a:t>
          </a:r>
        </a:p>
      </dgm:t>
    </dgm:pt>
    <dgm:pt modelId="{3D5457B8-2BC4-40F6-AF2C-C21670EDC4A5}" type="parTrans" cxnId="{20999F49-D619-4187-A014-5F5D5FC0AA94}">
      <dgm:prSet/>
      <dgm:spPr/>
      <dgm:t>
        <a:bodyPr/>
        <a:lstStyle/>
        <a:p>
          <a:endParaRPr kumimoji="1" lang="ja-JP" altLang="en-US"/>
        </a:p>
      </dgm:t>
    </dgm:pt>
    <dgm:pt modelId="{F30D75B4-C106-484E-94C7-259369316559}" type="sibTrans" cxnId="{20999F49-D619-4187-A014-5F5D5FC0AA94}">
      <dgm:prSet/>
      <dgm:spPr/>
      <dgm:t>
        <a:bodyPr/>
        <a:lstStyle/>
        <a:p>
          <a:endParaRPr kumimoji="1" lang="ja-JP" altLang="en-US"/>
        </a:p>
      </dgm:t>
    </dgm:pt>
    <dgm:pt modelId="{F422A38A-19FE-4164-BC74-82277F185A73}">
      <dgm:prSet/>
      <dgm:spPr/>
      <dgm:t>
        <a:bodyPr/>
        <a:lstStyle/>
        <a:p>
          <a:r>
            <a:rPr kumimoji="1" lang="ja-JP" altLang="en-US"/>
            <a:t>交通インフラ</a:t>
          </a:r>
          <a:endParaRPr kumimoji="1" lang="ja-JP" altLang="en-US" dirty="0"/>
        </a:p>
      </dgm:t>
    </dgm:pt>
    <dgm:pt modelId="{7C336E92-3295-4A03-AADF-FE0DF07572D6}" type="parTrans" cxnId="{6E2282DE-1A1B-49D8-AF80-9E383D56F6A3}">
      <dgm:prSet/>
      <dgm:spPr/>
      <dgm:t>
        <a:bodyPr/>
        <a:lstStyle/>
        <a:p>
          <a:endParaRPr kumimoji="1" lang="ja-JP" altLang="en-US"/>
        </a:p>
      </dgm:t>
    </dgm:pt>
    <dgm:pt modelId="{B3F5F2AB-19F0-4EA6-8234-D6EC11786A48}" type="sibTrans" cxnId="{6E2282DE-1A1B-49D8-AF80-9E383D56F6A3}">
      <dgm:prSet/>
      <dgm:spPr/>
      <dgm:t>
        <a:bodyPr/>
        <a:lstStyle/>
        <a:p>
          <a:endParaRPr kumimoji="1" lang="ja-JP" altLang="en-US"/>
        </a:p>
      </dgm:t>
    </dgm:pt>
    <dgm:pt modelId="{17C6E66E-EA90-4F9C-BE76-1A41F99E73EE}">
      <dgm:prSet/>
      <dgm:spPr/>
      <dgm:t>
        <a:bodyPr/>
        <a:lstStyle/>
        <a:p>
          <a:r>
            <a:rPr kumimoji="1" lang="en-US" altLang="ja-JP" dirty="0"/>
            <a:t>IT</a:t>
          </a:r>
          <a:endParaRPr kumimoji="1" lang="ja-JP" altLang="en-US" dirty="0"/>
        </a:p>
      </dgm:t>
    </dgm:pt>
    <dgm:pt modelId="{C60BDC4C-5F15-45AE-B4F5-91D03A0C7C48}" type="parTrans" cxnId="{12BE7AB0-FCA1-4ECA-9DB5-04A421D4C7F9}">
      <dgm:prSet/>
      <dgm:spPr/>
      <dgm:t>
        <a:bodyPr/>
        <a:lstStyle/>
        <a:p>
          <a:endParaRPr kumimoji="1" lang="ja-JP" altLang="en-US"/>
        </a:p>
      </dgm:t>
    </dgm:pt>
    <dgm:pt modelId="{F0AFFD49-52A7-45AB-88FC-83F71DDFC7B2}" type="sibTrans" cxnId="{12BE7AB0-FCA1-4ECA-9DB5-04A421D4C7F9}">
      <dgm:prSet/>
      <dgm:spPr/>
      <dgm:t>
        <a:bodyPr/>
        <a:lstStyle/>
        <a:p>
          <a:endParaRPr kumimoji="1" lang="ja-JP" altLang="en-US"/>
        </a:p>
      </dgm:t>
    </dgm:pt>
    <dgm:pt modelId="{1259B750-293D-4882-80F3-CE875AA74B4C}">
      <dgm:prSet/>
      <dgm:spPr/>
      <dgm:t>
        <a:bodyPr/>
        <a:lstStyle/>
        <a:p>
          <a:r>
            <a:rPr kumimoji="1" lang="ja-JP" altLang="en-US"/>
            <a:t>食料</a:t>
          </a:r>
        </a:p>
      </dgm:t>
    </dgm:pt>
    <dgm:pt modelId="{9A304E6C-D524-480D-AD71-9E72DBED0DD7}" type="parTrans" cxnId="{5CB34586-370D-4604-A5D5-5C25FF39ADFB}">
      <dgm:prSet/>
      <dgm:spPr/>
      <dgm:t>
        <a:bodyPr/>
        <a:lstStyle/>
        <a:p>
          <a:endParaRPr kumimoji="1" lang="ja-JP" altLang="en-US"/>
        </a:p>
      </dgm:t>
    </dgm:pt>
    <dgm:pt modelId="{C5B75307-8129-4EE6-BD8B-6052A6CD9474}" type="sibTrans" cxnId="{5CB34586-370D-4604-A5D5-5C25FF39ADFB}">
      <dgm:prSet/>
      <dgm:spPr/>
      <dgm:t>
        <a:bodyPr/>
        <a:lstStyle/>
        <a:p>
          <a:endParaRPr kumimoji="1" lang="ja-JP" altLang="en-US"/>
        </a:p>
      </dgm:t>
    </dgm:pt>
    <dgm:pt modelId="{2D2C4C90-6D41-44ED-9AB7-CDDDFB20BBBD}" type="pres">
      <dgm:prSet presAssocID="{C9200AD3-EFCA-4F44-826C-EAC9D992261F}" presName="Name0" presStyleCnt="0">
        <dgm:presLayoutVars>
          <dgm:dir/>
          <dgm:animLvl val="lvl"/>
          <dgm:resizeHandles val="exact"/>
        </dgm:presLayoutVars>
      </dgm:prSet>
      <dgm:spPr/>
    </dgm:pt>
    <dgm:pt modelId="{753BBF13-CB95-4EB8-9017-5C8993CFDF27}" type="pres">
      <dgm:prSet presAssocID="{CC5CF8EB-C55C-4430-9482-11387002BB74}" presName="composite" presStyleCnt="0"/>
      <dgm:spPr/>
    </dgm:pt>
    <dgm:pt modelId="{1A527CDD-C3B8-4C0B-B7B3-AB5EBE16A88E}" type="pres">
      <dgm:prSet presAssocID="{CC5CF8EB-C55C-4430-9482-11387002BB74}" presName="parTx" presStyleLbl="alignNode1" presStyleIdx="0" presStyleCnt="6">
        <dgm:presLayoutVars>
          <dgm:chMax val="0"/>
          <dgm:chPref val="0"/>
        </dgm:presLayoutVars>
      </dgm:prSet>
      <dgm:spPr/>
    </dgm:pt>
    <dgm:pt modelId="{DB66FE73-5B64-4725-B4A8-B3AA75812C40}" type="pres">
      <dgm:prSet presAssocID="{CC5CF8EB-C55C-4430-9482-11387002BB74}" presName="desTx" presStyleLbl="alignAccFollowNode1" presStyleIdx="0" presStyleCnt="6">
        <dgm:presLayoutVars/>
      </dgm:prSet>
      <dgm:spPr/>
    </dgm:pt>
    <dgm:pt modelId="{DB63550F-2DE6-4095-A2D9-305CB32EC318}" type="pres">
      <dgm:prSet presAssocID="{223462E0-38B4-492A-9C41-6CFF612F2A11}" presName="space" presStyleCnt="0"/>
      <dgm:spPr/>
    </dgm:pt>
    <dgm:pt modelId="{4E30E9F0-7423-4050-B51D-52067EAAFDA1}" type="pres">
      <dgm:prSet presAssocID="{7B3387F2-8BB3-40E4-8C0E-019CB2319B61}" presName="composite" presStyleCnt="0"/>
      <dgm:spPr/>
    </dgm:pt>
    <dgm:pt modelId="{BAB72456-0BA0-4A8A-861C-50264415E772}" type="pres">
      <dgm:prSet presAssocID="{7B3387F2-8BB3-40E4-8C0E-019CB2319B61}" presName="parTx" presStyleLbl="alignNode1" presStyleIdx="1" presStyleCnt="6">
        <dgm:presLayoutVars>
          <dgm:chMax val="0"/>
          <dgm:chPref val="0"/>
        </dgm:presLayoutVars>
      </dgm:prSet>
      <dgm:spPr/>
    </dgm:pt>
    <dgm:pt modelId="{4158A4B5-8DA2-46E9-B75E-708130956EE6}" type="pres">
      <dgm:prSet presAssocID="{7B3387F2-8BB3-40E4-8C0E-019CB2319B61}" presName="desTx" presStyleLbl="alignAccFollowNode1" presStyleIdx="1" presStyleCnt="6">
        <dgm:presLayoutVars/>
      </dgm:prSet>
      <dgm:spPr/>
    </dgm:pt>
    <dgm:pt modelId="{AF706C4A-34AE-4A76-9F25-C4E28DD1752C}" type="pres">
      <dgm:prSet presAssocID="{A263897E-9020-4C5F-A819-45467FAE0392}" presName="space" presStyleCnt="0"/>
      <dgm:spPr/>
    </dgm:pt>
    <dgm:pt modelId="{B330D95A-770F-45C3-A7DE-5FA3F9F1E04A}" type="pres">
      <dgm:prSet presAssocID="{402D9C5D-B448-49DC-87FC-D9CFA848EAB9}" presName="composite" presStyleCnt="0"/>
      <dgm:spPr/>
    </dgm:pt>
    <dgm:pt modelId="{175750EB-5BCA-4C34-A545-9A7E390B39A3}" type="pres">
      <dgm:prSet presAssocID="{402D9C5D-B448-49DC-87FC-D9CFA848EAB9}" presName="parTx" presStyleLbl="alignNode1" presStyleIdx="2" presStyleCnt="6">
        <dgm:presLayoutVars>
          <dgm:chMax val="0"/>
          <dgm:chPref val="0"/>
        </dgm:presLayoutVars>
      </dgm:prSet>
      <dgm:spPr/>
    </dgm:pt>
    <dgm:pt modelId="{C0546A6B-4FA6-41D3-8130-4A976FA1CBA8}" type="pres">
      <dgm:prSet presAssocID="{402D9C5D-B448-49DC-87FC-D9CFA848EAB9}" presName="desTx" presStyleLbl="alignAccFollowNode1" presStyleIdx="2" presStyleCnt="6">
        <dgm:presLayoutVars/>
      </dgm:prSet>
      <dgm:spPr/>
    </dgm:pt>
    <dgm:pt modelId="{CB3F45FA-672B-4764-9947-FA37C0E37CE9}" type="pres">
      <dgm:prSet presAssocID="{FDF5EC36-F821-4D35-B9B7-5E72518D8B15}" presName="space" presStyleCnt="0"/>
      <dgm:spPr/>
    </dgm:pt>
    <dgm:pt modelId="{722DBD98-D221-4BC3-9C34-D0C79E916B2B}" type="pres">
      <dgm:prSet presAssocID="{5AC14078-E846-4F8A-9933-FC5FBBC7578C}" presName="composite" presStyleCnt="0"/>
      <dgm:spPr/>
    </dgm:pt>
    <dgm:pt modelId="{2D887927-865E-462C-B694-C807586A8FDD}" type="pres">
      <dgm:prSet presAssocID="{5AC14078-E846-4F8A-9933-FC5FBBC7578C}" presName="parTx" presStyleLbl="alignNode1" presStyleIdx="3" presStyleCnt="6">
        <dgm:presLayoutVars>
          <dgm:chMax val="0"/>
          <dgm:chPref val="0"/>
        </dgm:presLayoutVars>
      </dgm:prSet>
      <dgm:spPr/>
    </dgm:pt>
    <dgm:pt modelId="{7C636B94-2133-402C-9AE0-9CA6B9866E6E}" type="pres">
      <dgm:prSet presAssocID="{5AC14078-E846-4F8A-9933-FC5FBBC7578C}" presName="desTx" presStyleLbl="alignAccFollowNode1" presStyleIdx="3" presStyleCnt="6">
        <dgm:presLayoutVars/>
      </dgm:prSet>
      <dgm:spPr/>
    </dgm:pt>
    <dgm:pt modelId="{F7763304-B765-41D1-9D09-B215C05F9DA6}" type="pres">
      <dgm:prSet presAssocID="{1989C047-A580-407E-9534-3CBCB708BF53}" presName="space" presStyleCnt="0"/>
      <dgm:spPr/>
    </dgm:pt>
    <dgm:pt modelId="{D5C4A5B4-1B49-4212-832E-8035337429D9}" type="pres">
      <dgm:prSet presAssocID="{F91F86E0-63AC-4FFD-BE04-312B890C1251}" presName="composite" presStyleCnt="0"/>
      <dgm:spPr/>
    </dgm:pt>
    <dgm:pt modelId="{1964723D-085B-4376-9127-4A2C65553745}" type="pres">
      <dgm:prSet presAssocID="{F91F86E0-63AC-4FFD-BE04-312B890C1251}" presName="parTx" presStyleLbl="alignNode1" presStyleIdx="4" presStyleCnt="6">
        <dgm:presLayoutVars>
          <dgm:chMax val="0"/>
          <dgm:chPref val="0"/>
        </dgm:presLayoutVars>
      </dgm:prSet>
      <dgm:spPr/>
    </dgm:pt>
    <dgm:pt modelId="{775CD865-09FB-43B8-844D-781EDA99D6CD}" type="pres">
      <dgm:prSet presAssocID="{F91F86E0-63AC-4FFD-BE04-312B890C1251}" presName="desTx" presStyleLbl="alignAccFollowNode1" presStyleIdx="4" presStyleCnt="6">
        <dgm:presLayoutVars/>
      </dgm:prSet>
      <dgm:spPr/>
    </dgm:pt>
    <dgm:pt modelId="{618484DD-00EF-4D1F-BFFE-89B05F4A87FB}" type="pres">
      <dgm:prSet presAssocID="{4F191A81-DDA1-4F2F-9D6D-ABCABC4CBE0D}" presName="space" presStyleCnt="0"/>
      <dgm:spPr/>
    </dgm:pt>
    <dgm:pt modelId="{FBB2828A-B0E1-4B95-AEA9-E3EC3EA33D9D}" type="pres">
      <dgm:prSet presAssocID="{4F2A25E0-E7EE-4D99-9E2A-06FD5189A7B0}" presName="composite" presStyleCnt="0"/>
      <dgm:spPr/>
    </dgm:pt>
    <dgm:pt modelId="{EE0FFC73-36B7-4DC5-9084-52F3D2B00AD0}" type="pres">
      <dgm:prSet presAssocID="{4F2A25E0-E7EE-4D99-9E2A-06FD5189A7B0}" presName="parTx" presStyleLbl="alignNode1" presStyleIdx="5" presStyleCnt="6">
        <dgm:presLayoutVars>
          <dgm:chMax val="0"/>
          <dgm:chPref val="0"/>
        </dgm:presLayoutVars>
      </dgm:prSet>
      <dgm:spPr/>
    </dgm:pt>
    <dgm:pt modelId="{DF5B535B-C1CC-46CE-8F35-D333B0F4D9C4}" type="pres">
      <dgm:prSet presAssocID="{4F2A25E0-E7EE-4D99-9E2A-06FD5189A7B0}" presName="desTx" presStyleLbl="alignAccFollowNode1" presStyleIdx="5" presStyleCnt="6">
        <dgm:presLayoutVars/>
      </dgm:prSet>
      <dgm:spPr/>
    </dgm:pt>
  </dgm:ptLst>
  <dgm:cxnLst>
    <dgm:cxn modelId="{D1957A18-05BC-4413-B016-643B4555C395}" srcId="{5AC14078-E846-4F8A-9933-FC5FBBC7578C}" destId="{9D6D781E-7B0B-41BC-B211-214158C80184}" srcOrd="0" destOrd="0" parTransId="{8E67B19E-2083-4E97-B915-9FDA2FFE9777}" sibTransId="{D07C236D-5907-4A6F-9B02-74CC268CE52B}"/>
    <dgm:cxn modelId="{A8926419-9990-4E40-9EE6-AD602F5727E7}" type="presOf" srcId="{F91F86E0-63AC-4FFD-BE04-312B890C1251}" destId="{1964723D-085B-4376-9127-4A2C65553745}" srcOrd="0" destOrd="0" presId="urn:microsoft.com/office/officeart/2016/7/layout/ChevronBlockProcess"/>
    <dgm:cxn modelId="{2B0CAF1C-B0EF-404F-886B-C4BE5CB77AF2}" srcId="{402D9C5D-B448-49DC-87FC-D9CFA848EAB9}" destId="{9EABB9D2-2222-474F-86BE-3D0755AA153B}" srcOrd="2" destOrd="0" parTransId="{C4C0CD52-E9E9-40C6-8D90-6BD33D23D113}" sibTransId="{2E480B2F-8769-4031-8033-7E544CAD5DB5}"/>
    <dgm:cxn modelId="{6F1D5F26-4DDF-4F33-93F2-38CD5E22D96E}" type="presOf" srcId="{B4676CEF-C2A0-4CE4-9A28-DE2B68F0CD38}" destId="{C0546A6B-4FA6-41D3-8130-4A976FA1CBA8}" srcOrd="0" destOrd="0" presId="urn:microsoft.com/office/officeart/2016/7/layout/ChevronBlockProcess"/>
    <dgm:cxn modelId="{B48CF929-3FA2-4689-B559-F9EEDD22B476}" srcId="{4F2A25E0-E7EE-4D99-9E2A-06FD5189A7B0}" destId="{D503BA08-637F-459F-8ABC-2723CA6363AB}" srcOrd="1" destOrd="0" parTransId="{6156E380-9A8C-4EBF-897A-E32DE88210E6}" sibTransId="{5EDA3FF1-3494-46C1-9DEE-474A261B448D}"/>
    <dgm:cxn modelId="{D608DB2A-8739-4917-B094-E8032B10A787}" srcId="{7B3387F2-8BB3-40E4-8C0E-019CB2319B61}" destId="{D50E019E-4DEE-4EDA-A977-BBB422A15FED}" srcOrd="1" destOrd="0" parTransId="{21BC1A3A-FDB1-47A1-9670-DE29987C5E6E}" sibTransId="{EB1E057E-2E16-490B-87EE-C6473088704B}"/>
    <dgm:cxn modelId="{672BEE30-8CCB-442E-931A-097CEC188ACC}" type="presOf" srcId="{D50E019E-4DEE-4EDA-A977-BBB422A15FED}" destId="{4158A4B5-8DA2-46E9-B75E-708130956EE6}" srcOrd="0" destOrd="1" presId="urn:microsoft.com/office/officeart/2016/7/layout/ChevronBlockProcess"/>
    <dgm:cxn modelId="{23989033-8FE4-45F9-AE2A-E4609ED66895}" type="presOf" srcId="{5AC14078-E846-4F8A-9933-FC5FBBC7578C}" destId="{2D887927-865E-462C-B694-C807586A8FDD}" srcOrd="0" destOrd="0" presId="urn:microsoft.com/office/officeart/2016/7/layout/ChevronBlockProcess"/>
    <dgm:cxn modelId="{023CB733-8F43-439C-A6A7-8B25CA4B7B20}" type="presOf" srcId="{9BF1B91C-A7F4-4DFE-8CCD-8366EF88D64D}" destId="{DF5B535B-C1CC-46CE-8F35-D333B0F4D9C4}" srcOrd="0" destOrd="0" presId="urn:microsoft.com/office/officeart/2016/7/layout/ChevronBlockProcess"/>
    <dgm:cxn modelId="{3E4E3635-02D6-4D8A-8C50-4C43EFF58195}" type="presOf" srcId="{8C639284-0487-42E5-9E36-61D17BD75412}" destId="{775CD865-09FB-43B8-844D-781EDA99D6CD}" srcOrd="0" destOrd="0" presId="urn:microsoft.com/office/officeart/2016/7/layout/ChevronBlockProcess"/>
    <dgm:cxn modelId="{03572D37-07E2-4FC2-B168-9A4DA30391F8}" type="presOf" srcId="{FCAD00EF-6160-43CA-97B6-BE975EC28AFD}" destId="{DB66FE73-5B64-4725-B4A8-B3AA75812C40}" srcOrd="0" destOrd="4" presId="urn:microsoft.com/office/officeart/2016/7/layout/ChevronBlockProcess"/>
    <dgm:cxn modelId="{14BA2738-1479-41E3-8821-908547BF8E4B}" type="presOf" srcId="{402D9C5D-B448-49DC-87FC-D9CFA848EAB9}" destId="{175750EB-5BCA-4C34-A545-9A7E390B39A3}" srcOrd="0" destOrd="0" presId="urn:microsoft.com/office/officeart/2016/7/layout/ChevronBlockProcess"/>
    <dgm:cxn modelId="{6ACA143B-F187-4338-B778-33D42C7ED63D}" type="presOf" srcId="{4F2A25E0-E7EE-4D99-9E2A-06FD5189A7B0}" destId="{EE0FFC73-36B7-4DC5-9084-52F3D2B00AD0}" srcOrd="0" destOrd="0" presId="urn:microsoft.com/office/officeart/2016/7/layout/ChevronBlockProcess"/>
    <dgm:cxn modelId="{4BCF763D-151F-40CD-B483-9076A167CCAE}" type="presOf" srcId="{9D6D781E-7B0B-41BC-B211-214158C80184}" destId="{7C636B94-2133-402C-9AE0-9CA6B9866E6E}" srcOrd="0" destOrd="0" presId="urn:microsoft.com/office/officeart/2016/7/layout/ChevronBlockProcess"/>
    <dgm:cxn modelId="{F5B3C040-EF55-4762-87A9-CD6A82297813}" type="presOf" srcId="{D503BA08-637F-459F-8ABC-2723CA6363AB}" destId="{DF5B535B-C1CC-46CE-8F35-D333B0F4D9C4}" srcOrd="0" destOrd="1" presId="urn:microsoft.com/office/officeart/2016/7/layout/ChevronBlockProcess"/>
    <dgm:cxn modelId="{8F443441-54C3-4F6D-B08D-0F1CE400EFAA}" srcId="{C9200AD3-EFCA-4F44-826C-EAC9D992261F}" destId="{F91F86E0-63AC-4FFD-BE04-312B890C1251}" srcOrd="4" destOrd="0" parTransId="{76BDD67B-465B-46EF-B36B-24879A53830B}" sibTransId="{4F191A81-DDA1-4F2F-9D6D-ABCABC4CBE0D}"/>
    <dgm:cxn modelId="{A2497662-EF22-44EA-B70F-54D00BE80CCB}" type="presOf" srcId="{7B3387F2-8BB3-40E4-8C0E-019CB2319B61}" destId="{BAB72456-0BA0-4A8A-861C-50264415E772}" srcOrd="0" destOrd="0" presId="urn:microsoft.com/office/officeart/2016/7/layout/ChevronBlockProcess"/>
    <dgm:cxn modelId="{33221265-5FA5-439E-B65E-C209497C6C22}" type="presOf" srcId="{2F865C0D-34CA-4F83-8B98-93A79E0AEB6D}" destId="{C0546A6B-4FA6-41D3-8130-4A976FA1CBA8}" srcOrd="0" destOrd="1" presId="urn:microsoft.com/office/officeart/2016/7/layout/ChevronBlockProcess"/>
    <dgm:cxn modelId="{03702846-2815-4570-9B11-9DCBE4B7510C}" srcId="{C9200AD3-EFCA-4F44-826C-EAC9D992261F}" destId="{402D9C5D-B448-49DC-87FC-D9CFA848EAB9}" srcOrd="2" destOrd="0" parTransId="{192BD082-A71A-4E14-A857-3F707FCA6E67}" sibTransId="{FDF5EC36-F821-4D35-B9B7-5E72518D8B15}"/>
    <dgm:cxn modelId="{DD501368-98E9-4628-8445-3FC1C756C722}" srcId="{F91F86E0-63AC-4FFD-BE04-312B890C1251}" destId="{8C639284-0487-42E5-9E36-61D17BD75412}" srcOrd="0" destOrd="0" parTransId="{8342F789-5FCE-4452-B54B-3C7532C35660}" sibTransId="{5B81F9DD-76BC-4AD0-99AD-ED72AE9815DB}"/>
    <dgm:cxn modelId="{20999F49-D619-4187-A014-5F5D5FC0AA94}" srcId="{F91F86E0-63AC-4FFD-BE04-312B890C1251}" destId="{F8488514-CE96-4931-964B-F2CB9BBEDDC3}" srcOrd="1" destOrd="0" parTransId="{3D5457B8-2BC4-40F6-AF2C-C21670EDC4A5}" sibTransId="{F30D75B4-C106-484E-94C7-259369316559}"/>
    <dgm:cxn modelId="{85DAF64B-EF19-4DC4-BFB9-0B81F49B5E75}" srcId="{C9200AD3-EFCA-4F44-826C-EAC9D992261F}" destId="{CC5CF8EB-C55C-4430-9482-11387002BB74}" srcOrd="0" destOrd="0" parTransId="{E6932BA8-DD64-4CCA-B738-A7A8357B5069}" sibTransId="{223462E0-38B4-492A-9C41-6CFF612F2A11}"/>
    <dgm:cxn modelId="{6F41FA6F-952D-4E46-8DA1-FC66631D315F}" srcId="{CC5CF8EB-C55C-4430-9482-11387002BB74}" destId="{5414D9EA-C676-4AF5-B4B5-4BC64E68817A}" srcOrd="3" destOrd="0" parTransId="{8622A988-4427-4531-80F0-EED58E47AAD7}" sibTransId="{9FF3105F-E43F-40C9-ACB8-E84760DE536B}"/>
    <dgm:cxn modelId="{959E0756-B3CB-4AA7-BFEC-2820338DFBF3}" type="presOf" srcId="{1259B750-293D-4882-80F3-CE875AA74B4C}" destId="{775CD865-09FB-43B8-844D-781EDA99D6CD}" srcOrd="0" destOrd="4" presId="urn:microsoft.com/office/officeart/2016/7/layout/ChevronBlockProcess"/>
    <dgm:cxn modelId="{F124AB57-02FD-43EB-BE9D-41BE951A2BF0}" srcId="{7B3387F2-8BB3-40E4-8C0E-019CB2319B61}" destId="{675327F1-0A2C-4C44-86AE-7C5222A232CC}" srcOrd="2" destOrd="0" parTransId="{CC8F8637-3BFB-416E-875D-B067255D1155}" sibTransId="{2284ACF7-594F-424F-8C10-530C5D854317}"/>
    <dgm:cxn modelId="{4BA2DF7C-565B-4DD9-9AC2-E23E16509D23}" type="presOf" srcId="{1ACCE257-888C-4FC1-A5F5-4C61DDD869E4}" destId="{DB66FE73-5B64-4725-B4A8-B3AA75812C40}" srcOrd="0" destOrd="5" presId="urn:microsoft.com/office/officeart/2016/7/layout/ChevronBlockProcess"/>
    <dgm:cxn modelId="{148D0B7D-89EC-4655-89A1-57216BCB7DAC}" srcId="{CC5CF8EB-C55C-4430-9482-11387002BB74}" destId="{FCAD00EF-6160-43CA-97B6-BE975EC28AFD}" srcOrd="4" destOrd="0" parTransId="{E54893AA-DCC9-46E2-B350-E230C493F1F0}" sibTransId="{1E7A784D-0E91-4FC2-B4DA-6560C51CAF7A}"/>
    <dgm:cxn modelId="{1A562781-08F8-4D87-948A-C067E78EADDE}" type="presOf" srcId="{F422A38A-19FE-4164-BC74-82277F185A73}" destId="{775CD865-09FB-43B8-844D-781EDA99D6CD}" srcOrd="0" destOrd="2" presId="urn:microsoft.com/office/officeart/2016/7/layout/ChevronBlockProcess"/>
    <dgm:cxn modelId="{489CE884-1048-4CE0-9528-F03119509D5E}" type="presOf" srcId="{5D9AA10B-01A1-414A-A103-513B1DFA22E1}" destId="{DB66FE73-5B64-4725-B4A8-B3AA75812C40}" srcOrd="0" destOrd="0" presId="urn:microsoft.com/office/officeart/2016/7/layout/ChevronBlockProcess"/>
    <dgm:cxn modelId="{5CB34586-370D-4604-A5D5-5C25FF39ADFB}" srcId="{F91F86E0-63AC-4FFD-BE04-312B890C1251}" destId="{1259B750-293D-4882-80F3-CE875AA74B4C}" srcOrd="4" destOrd="0" parTransId="{9A304E6C-D524-480D-AD71-9E72DBED0DD7}" sibTransId="{C5B75307-8129-4EE6-BD8B-6052A6CD9474}"/>
    <dgm:cxn modelId="{A033DB8B-8337-410F-B0E4-CA4B65CC699E}" type="presOf" srcId="{17C6E66E-EA90-4F9C-BE76-1A41F99E73EE}" destId="{775CD865-09FB-43B8-844D-781EDA99D6CD}" srcOrd="0" destOrd="3" presId="urn:microsoft.com/office/officeart/2016/7/layout/ChevronBlockProcess"/>
    <dgm:cxn modelId="{D93DA38E-8EE9-41D0-8B6D-E616BE701663}" type="presOf" srcId="{CC5CF8EB-C55C-4430-9482-11387002BB74}" destId="{1A527CDD-C3B8-4C0B-B7B3-AB5EBE16A88E}" srcOrd="0" destOrd="0" presId="urn:microsoft.com/office/officeart/2016/7/layout/ChevronBlockProcess"/>
    <dgm:cxn modelId="{DEC82998-E1E3-4668-9BE7-95DBB17458C4}" type="presOf" srcId="{02A021A0-0BDB-4DCB-B7B6-61D1BB89B0BB}" destId="{4158A4B5-8DA2-46E9-B75E-708130956EE6}" srcOrd="0" destOrd="3" presId="urn:microsoft.com/office/officeart/2016/7/layout/ChevronBlockProcess"/>
    <dgm:cxn modelId="{D680429A-499B-4D3F-BC06-FD0FBDD51093}" srcId="{4F2A25E0-E7EE-4D99-9E2A-06FD5189A7B0}" destId="{9BF1B91C-A7F4-4DFE-8CCD-8366EF88D64D}" srcOrd="0" destOrd="0" parTransId="{4ED103DD-E358-49EA-8D21-4C32FC9FB22A}" sibTransId="{98E994CA-FE4F-4841-A33A-6F9520BE2EEA}"/>
    <dgm:cxn modelId="{5F8FEB9E-3540-4702-886C-F33EA62AC183}" srcId="{CC5CF8EB-C55C-4430-9482-11387002BB74}" destId="{CA5FCEF9-B6CA-429F-AE5E-0CF0A9108D22}" srcOrd="1" destOrd="0" parTransId="{0A2D8E3A-BECF-42DE-AAFA-016FBF22A2E7}" sibTransId="{FF14B6AE-6D73-4071-B4F7-1A4C0A5C3AFA}"/>
    <dgm:cxn modelId="{D6F84EA3-0B6B-459E-9195-E3A519963FCE}" srcId="{C9200AD3-EFCA-4F44-826C-EAC9D992261F}" destId="{7B3387F2-8BB3-40E4-8C0E-019CB2319B61}" srcOrd="1" destOrd="0" parTransId="{354EE625-6CD7-4BF6-8B56-5ECBD2B5A7DF}" sibTransId="{A263897E-9020-4C5F-A819-45467FAE0392}"/>
    <dgm:cxn modelId="{E8C311A7-63F8-4BF7-AAD3-AA54A2822F3B}" type="presOf" srcId="{5414D9EA-C676-4AF5-B4B5-4BC64E68817A}" destId="{DB66FE73-5B64-4725-B4A8-B3AA75812C40}" srcOrd="0" destOrd="3" presId="urn:microsoft.com/office/officeart/2016/7/layout/ChevronBlockProcess"/>
    <dgm:cxn modelId="{653CDBA9-3A5B-4129-AA48-E3A4000B1A1F}" type="presOf" srcId="{BF652E5A-F7FF-4B14-9D31-D375D1DDA6A3}" destId="{DB66FE73-5B64-4725-B4A8-B3AA75812C40}" srcOrd="0" destOrd="2" presId="urn:microsoft.com/office/officeart/2016/7/layout/ChevronBlockProcess"/>
    <dgm:cxn modelId="{0D5BD4AA-E175-4181-9AAF-84CBB8FC2F0E}" srcId="{C9200AD3-EFCA-4F44-826C-EAC9D992261F}" destId="{4F2A25E0-E7EE-4D99-9E2A-06FD5189A7B0}" srcOrd="5" destOrd="0" parTransId="{000D9583-0998-404C-821E-1C262D1053FF}" sibTransId="{43E9AD2B-DE46-44C8-9DF8-3E4936F5D40C}"/>
    <dgm:cxn modelId="{12BE7AB0-FCA1-4ECA-9DB5-04A421D4C7F9}" srcId="{F91F86E0-63AC-4FFD-BE04-312B890C1251}" destId="{17C6E66E-EA90-4F9C-BE76-1A41F99E73EE}" srcOrd="3" destOrd="0" parTransId="{C60BDC4C-5F15-45AE-B4F5-91D03A0C7C48}" sibTransId="{F0AFFD49-52A7-45AB-88FC-83F71DDFC7B2}"/>
    <dgm:cxn modelId="{88D187B0-F358-49A2-85BD-FC850B17152C}" type="presOf" srcId="{F8488514-CE96-4931-964B-F2CB9BBEDDC3}" destId="{775CD865-09FB-43B8-844D-781EDA99D6CD}" srcOrd="0" destOrd="1" presId="urn:microsoft.com/office/officeart/2016/7/layout/ChevronBlockProcess"/>
    <dgm:cxn modelId="{8F7C3DB7-C633-4755-ABF3-98F3DF4CCABC}" srcId="{CC5CF8EB-C55C-4430-9482-11387002BB74}" destId="{5D9AA10B-01A1-414A-A103-513B1DFA22E1}" srcOrd="0" destOrd="0" parTransId="{F6488B4C-F53E-4127-8986-66ECFA6A5736}" sibTransId="{6F91BA92-40C7-4E14-8EB5-868889CE26F3}"/>
    <dgm:cxn modelId="{FEEB3CBD-13D6-4C0F-ADD2-96A2977E78A8}" type="presOf" srcId="{675327F1-0A2C-4C44-86AE-7C5222A232CC}" destId="{4158A4B5-8DA2-46E9-B75E-708130956EE6}" srcOrd="0" destOrd="2" presId="urn:microsoft.com/office/officeart/2016/7/layout/ChevronBlockProcess"/>
    <dgm:cxn modelId="{660547BD-7D8D-4B45-9457-DE24C8DD0693}" type="presOf" srcId="{C9200AD3-EFCA-4F44-826C-EAC9D992261F}" destId="{2D2C4C90-6D41-44ED-9AB7-CDDDFB20BBBD}" srcOrd="0" destOrd="0" presId="urn:microsoft.com/office/officeart/2016/7/layout/ChevronBlockProcess"/>
    <dgm:cxn modelId="{0888C0BE-E89C-4365-B8CB-D0C8412DF7C5}" srcId="{7B3387F2-8BB3-40E4-8C0E-019CB2319B61}" destId="{02A021A0-0BDB-4DCB-B7B6-61D1BB89B0BB}" srcOrd="3" destOrd="0" parTransId="{EA39E124-BB1C-4ECC-B2D9-F19ADA02EBEA}" sibTransId="{AD3CF14B-C7E4-4078-8438-E8A43095A78F}"/>
    <dgm:cxn modelId="{000A7AC1-E5C2-448F-8508-9061D7007588}" srcId="{CC5CF8EB-C55C-4430-9482-11387002BB74}" destId="{BF652E5A-F7FF-4B14-9D31-D375D1DDA6A3}" srcOrd="2" destOrd="0" parTransId="{55B96A45-3468-41EA-B79C-E2D005554CDC}" sibTransId="{AD52ED8B-4993-407B-AA34-64EBA003C1EA}"/>
    <dgm:cxn modelId="{A46911C6-C7FE-4CD5-BBAB-861C2F8060D9}" type="presOf" srcId="{9EABB9D2-2222-474F-86BE-3D0755AA153B}" destId="{C0546A6B-4FA6-41D3-8130-4A976FA1CBA8}" srcOrd="0" destOrd="2" presId="urn:microsoft.com/office/officeart/2016/7/layout/ChevronBlockProcess"/>
    <dgm:cxn modelId="{EF4C3CC8-0F68-49CA-9DEF-CEC84AE1FAEA}" srcId="{C9200AD3-EFCA-4F44-826C-EAC9D992261F}" destId="{5AC14078-E846-4F8A-9933-FC5FBBC7578C}" srcOrd="3" destOrd="0" parTransId="{C35CBFC2-4B5D-43B6-8F6E-4E7B1F48EDC6}" sibTransId="{1989C047-A580-407E-9534-3CBCB708BF53}"/>
    <dgm:cxn modelId="{19E379CE-0D95-4291-AEDB-374B112AC467}" srcId="{7B3387F2-8BB3-40E4-8C0E-019CB2319B61}" destId="{66090A12-140A-4E0D-A95E-196ACBEB615D}" srcOrd="0" destOrd="0" parTransId="{4AE47347-DF20-489A-9483-CDD3EAD13173}" sibTransId="{06264CDC-15D7-450E-9039-52CD0EA2E4A5}"/>
    <dgm:cxn modelId="{DEC355D7-E310-4FB1-BB2A-DD8646C26953}" srcId="{CC5CF8EB-C55C-4430-9482-11387002BB74}" destId="{1ACCE257-888C-4FC1-A5F5-4C61DDD869E4}" srcOrd="5" destOrd="0" parTransId="{5E0944F5-8A25-43FE-8A38-5067C33172E9}" sibTransId="{1FD1F17E-DD96-4805-AF90-485730E36DF5}"/>
    <dgm:cxn modelId="{6E2282DE-1A1B-49D8-AF80-9E383D56F6A3}" srcId="{F91F86E0-63AC-4FFD-BE04-312B890C1251}" destId="{F422A38A-19FE-4164-BC74-82277F185A73}" srcOrd="2" destOrd="0" parTransId="{7C336E92-3295-4A03-AADF-FE0DF07572D6}" sibTransId="{B3F5F2AB-19F0-4EA6-8234-D6EC11786A48}"/>
    <dgm:cxn modelId="{A36844EC-D5D1-46D1-ACCE-544FA06AC4CD}" srcId="{402D9C5D-B448-49DC-87FC-D9CFA848EAB9}" destId="{2F865C0D-34CA-4F83-8B98-93A79E0AEB6D}" srcOrd="1" destOrd="0" parTransId="{049D9E32-DAE4-4E5A-8238-C1E171EC9095}" sibTransId="{AE35A134-49A1-421B-80D8-73489A77C68C}"/>
    <dgm:cxn modelId="{741B0AF3-5DA3-4EE1-806E-DDABC9CA0263}" srcId="{402D9C5D-B448-49DC-87FC-D9CFA848EAB9}" destId="{B4676CEF-C2A0-4CE4-9A28-DE2B68F0CD38}" srcOrd="0" destOrd="0" parTransId="{1E4A00D7-3586-4D35-919E-3A875A388539}" sibTransId="{FD28AA13-20DA-4E16-895E-F4D9523F7BFE}"/>
    <dgm:cxn modelId="{475E43F3-ACEA-4BF6-90DD-B127AB9D13FD}" type="presOf" srcId="{66090A12-140A-4E0D-A95E-196ACBEB615D}" destId="{4158A4B5-8DA2-46E9-B75E-708130956EE6}" srcOrd="0" destOrd="0" presId="urn:microsoft.com/office/officeart/2016/7/layout/ChevronBlockProcess"/>
    <dgm:cxn modelId="{34A6FBF7-321A-4FF9-83D1-096AADFBC79E}" type="presOf" srcId="{CA5FCEF9-B6CA-429F-AE5E-0CF0A9108D22}" destId="{DB66FE73-5B64-4725-B4A8-B3AA75812C40}" srcOrd="0" destOrd="1" presId="urn:microsoft.com/office/officeart/2016/7/layout/ChevronBlockProcess"/>
    <dgm:cxn modelId="{9A7E6B52-E885-4868-9AAB-778DF7017E8A}" type="presParOf" srcId="{2D2C4C90-6D41-44ED-9AB7-CDDDFB20BBBD}" destId="{753BBF13-CB95-4EB8-9017-5C8993CFDF27}" srcOrd="0" destOrd="0" presId="urn:microsoft.com/office/officeart/2016/7/layout/ChevronBlockProcess"/>
    <dgm:cxn modelId="{55A7FA1F-6372-4DCB-8EE9-6187EE2D1AB3}" type="presParOf" srcId="{753BBF13-CB95-4EB8-9017-5C8993CFDF27}" destId="{1A527CDD-C3B8-4C0B-B7B3-AB5EBE16A88E}" srcOrd="0" destOrd="0" presId="urn:microsoft.com/office/officeart/2016/7/layout/ChevronBlockProcess"/>
    <dgm:cxn modelId="{B7DA1EAB-64D2-455C-A7E7-E30FC5C08C0E}" type="presParOf" srcId="{753BBF13-CB95-4EB8-9017-5C8993CFDF27}" destId="{DB66FE73-5B64-4725-B4A8-B3AA75812C40}" srcOrd="1" destOrd="0" presId="urn:microsoft.com/office/officeart/2016/7/layout/ChevronBlockProcess"/>
    <dgm:cxn modelId="{941F4F16-5CA4-4158-8934-03285F6200DB}" type="presParOf" srcId="{2D2C4C90-6D41-44ED-9AB7-CDDDFB20BBBD}" destId="{DB63550F-2DE6-4095-A2D9-305CB32EC318}" srcOrd="1" destOrd="0" presId="urn:microsoft.com/office/officeart/2016/7/layout/ChevronBlockProcess"/>
    <dgm:cxn modelId="{12230E11-9B86-419D-9E31-854837366372}" type="presParOf" srcId="{2D2C4C90-6D41-44ED-9AB7-CDDDFB20BBBD}" destId="{4E30E9F0-7423-4050-B51D-52067EAAFDA1}" srcOrd="2" destOrd="0" presId="urn:microsoft.com/office/officeart/2016/7/layout/ChevronBlockProcess"/>
    <dgm:cxn modelId="{EC4CE410-F056-4A12-B64A-D9D6BE41F5BE}" type="presParOf" srcId="{4E30E9F0-7423-4050-B51D-52067EAAFDA1}" destId="{BAB72456-0BA0-4A8A-861C-50264415E772}" srcOrd="0" destOrd="0" presId="urn:microsoft.com/office/officeart/2016/7/layout/ChevronBlockProcess"/>
    <dgm:cxn modelId="{1039ED34-2046-45CA-B079-A433A8ACEBE7}" type="presParOf" srcId="{4E30E9F0-7423-4050-B51D-52067EAAFDA1}" destId="{4158A4B5-8DA2-46E9-B75E-708130956EE6}" srcOrd="1" destOrd="0" presId="urn:microsoft.com/office/officeart/2016/7/layout/ChevronBlockProcess"/>
    <dgm:cxn modelId="{4A9A2536-49E9-42CE-B5E2-19F0177C36F7}" type="presParOf" srcId="{2D2C4C90-6D41-44ED-9AB7-CDDDFB20BBBD}" destId="{AF706C4A-34AE-4A76-9F25-C4E28DD1752C}" srcOrd="3" destOrd="0" presId="urn:microsoft.com/office/officeart/2016/7/layout/ChevronBlockProcess"/>
    <dgm:cxn modelId="{2D4911C3-2EA3-4CEC-8EC7-B27D72523A51}" type="presParOf" srcId="{2D2C4C90-6D41-44ED-9AB7-CDDDFB20BBBD}" destId="{B330D95A-770F-45C3-A7DE-5FA3F9F1E04A}" srcOrd="4" destOrd="0" presId="urn:microsoft.com/office/officeart/2016/7/layout/ChevronBlockProcess"/>
    <dgm:cxn modelId="{3E736302-89B8-4A08-86F8-32C99E77EEC4}" type="presParOf" srcId="{B330D95A-770F-45C3-A7DE-5FA3F9F1E04A}" destId="{175750EB-5BCA-4C34-A545-9A7E390B39A3}" srcOrd="0" destOrd="0" presId="urn:microsoft.com/office/officeart/2016/7/layout/ChevronBlockProcess"/>
    <dgm:cxn modelId="{8B4EAA25-828E-4A7C-A774-0AF94493E621}" type="presParOf" srcId="{B330D95A-770F-45C3-A7DE-5FA3F9F1E04A}" destId="{C0546A6B-4FA6-41D3-8130-4A976FA1CBA8}" srcOrd="1" destOrd="0" presId="urn:microsoft.com/office/officeart/2016/7/layout/ChevronBlockProcess"/>
    <dgm:cxn modelId="{B3E70094-2A85-41D7-A119-0CC6E035BFD3}" type="presParOf" srcId="{2D2C4C90-6D41-44ED-9AB7-CDDDFB20BBBD}" destId="{CB3F45FA-672B-4764-9947-FA37C0E37CE9}" srcOrd="5" destOrd="0" presId="urn:microsoft.com/office/officeart/2016/7/layout/ChevronBlockProcess"/>
    <dgm:cxn modelId="{84192194-559B-4B54-824C-9FF076EF03AD}" type="presParOf" srcId="{2D2C4C90-6D41-44ED-9AB7-CDDDFB20BBBD}" destId="{722DBD98-D221-4BC3-9C34-D0C79E916B2B}" srcOrd="6" destOrd="0" presId="urn:microsoft.com/office/officeart/2016/7/layout/ChevronBlockProcess"/>
    <dgm:cxn modelId="{F2D0EA47-4BA2-46FB-9435-770FD71A8E8E}" type="presParOf" srcId="{722DBD98-D221-4BC3-9C34-D0C79E916B2B}" destId="{2D887927-865E-462C-B694-C807586A8FDD}" srcOrd="0" destOrd="0" presId="urn:microsoft.com/office/officeart/2016/7/layout/ChevronBlockProcess"/>
    <dgm:cxn modelId="{44B375DF-E8F5-4F72-A82B-A04B265CF6B2}" type="presParOf" srcId="{722DBD98-D221-4BC3-9C34-D0C79E916B2B}" destId="{7C636B94-2133-402C-9AE0-9CA6B9866E6E}" srcOrd="1" destOrd="0" presId="urn:microsoft.com/office/officeart/2016/7/layout/ChevronBlockProcess"/>
    <dgm:cxn modelId="{875BEE58-A1F7-4436-9C73-1335ACFF04E6}" type="presParOf" srcId="{2D2C4C90-6D41-44ED-9AB7-CDDDFB20BBBD}" destId="{F7763304-B765-41D1-9D09-B215C05F9DA6}" srcOrd="7" destOrd="0" presId="urn:microsoft.com/office/officeart/2016/7/layout/ChevronBlockProcess"/>
    <dgm:cxn modelId="{E46713C1-6BC7-476B-81B0-70638D2448F6}" type="presParOf" srcId="{2D2C4C90-6D41-44ED-9AB7-CDDDFB20BBBD}" destId="{D5C4A5B4-1B49-4212-832E-8035337429D9}" srcOrd="8" destOrd="0" presId="urn:microsoft.com/office/officeart/2016/7/layout/ChevronBlockProcess"/>
    <dgm:cxn modelId="{E3873042-F97A-4959-83B7-F544D354B1BB}" type="presParOf" srcId="{D5C4A5B4-1B49-4212-832E-8035337429D9}" destId="{1964723D-085B-4376-9127-4A2C65553745}" srcOrd="0" destOrd="0" presId="urn:microsoft.com/office/officeart/2016/7/layout/ChevronBlockProcess"/>
    <dgm:cxn modelId="{901EE216-A47F-45F5-ABC3-2FFB350E097B}" type="presParOf" srcId="{D5C4A5B4-1B49-4212-832E-8035337429D9}" destId="{775CD865-09FB-43B8-844D-781EDA99D6CD}" srcOrd="1" destOrd="0" presId="urn:microsoft.com/office/officeart/2016/7/layout/ChevronBlockProcess"/>
    <dgm:cxn modelId="{F361EB0B-5FDD-4497-A745-C3307A1158CC}" type="presParOf" srcId="{2D2C4C90-6D41-44ED-9AB7-CDDDFB20BBBD}" destId="{618484DD-00EF-4D1F-BFFE-89B05F4A87FB}" srcOrd="9" destOrd="0" presId="urn:microsoft.com/office/officeart/2016/7/layout/ChevronBlockProcess"/>
    <dgm:cxn modelId="{521F4F5C-EF40-4C0F-A1A1-A5305BD3E819}" type="presParOf" srcId="{2D2C4C90-6D41-44ED-9AB7-CDDDFB20BBBD}" destId="{FBB2828A-B0E1-4B95-AEA9-E3EC3EA33D9D}" srcOrd="10" destOrd="0" presId="urn:microsoft.com/office/officeart/2016/7/layout/ChevronBlockProcess"/>
    <dgm:cxn modelId="{E1156079-7EE8-46D5-B907-AAF59D39779B}" type="presParOf" srcId="{FBB2828A-B0E1-4B95-AEA9-E3EC3EA33D9D}" destId="{EE0FFC73-36B7-4DC5-9084-52F3D2B00AD0}" srcOrd="0" destOrd="0" presId="urn:microsoft.com/office/officeart/2016/7/layout/ChevronBlockProcess"/>
    <dgm:cxn modelId="{4C1D367D-9DD5-4C59-8B73-472A9E225B08}" type="presParOf" srcId="{FBB2828A-B0E1-4B95-AEA9-E3EC3EA33D9D}" destId="{DF5B535B-C1CC-46CE-8F35-D333B0F4D9C4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4F7DEE-2947-4D19-809A-981E7AAA2BEE}" type="doc">
      <dgm:prSet loTypeId="urn:microsoft.com/office/officeart/2005/8/layout/vList2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470B63F-A3A4-4642-ACA7-D4F56E3C787B}">
      <dgm:prSet/>
      <dgm:spPr/>
      <dgm:t>
        <a:bodyPr/>
        <a:lstStyle/>
        <a:p>
          <a:r>
            <a:rPr kumimoji="1" lang="ja-JP" dirty="0"/>
            <a:t>欧米</a:t>
          </a:r>
          <a:r>
            <a:rPr kumimoji="1" lang="ja-JP" altLang="en-US" dirty="0"/>
            <a:t>他</a:t>
          </a:r>
          <a:r>
            <a:rPr kumimoji="1" lang="ja-JP" dirty="0"/>
            <a:t>との協調（</a:t>
          </a:r>
          <a:r>
            <a:rPr kumimoji="1" lang="en-US" altLang="ja-JP" dirty="0"/>
            <a:t>EU</a:t>
          </a:r>
          <a:r>
            <a:rPr kumimoji="1" lang="ja-JP" altLang="en-US" dirty="0"/>
            <a:t>、</a:t>
          </a:r>
          <a:r>
            <a:rPr kumimoji="1" lang="ja-JP" dirty="0"/>
            <a:t>独、英、</a:t>
          </a:r>
          <a:r>
            <a:rPr kumimoji="1" lang="ja-JP" altLang="en-US" dirty="0"/>
            <a:t>ブルガリア、</a:t>
          </a:r>
          <a:r>
            <a:rPr kumimoji="1" lang="ja-JP" dirty="0"/>
            <a:t>ギリシャ</a:t>
          </a:r>
          <a:r>
            <a:rPr kumimoji="1" lang="ja-JP" altLang="en-US" dirty="0"/>
            <a:t>、トルコ</a:t>
          </a:r>
          <a:r>
            <a:rPr kumimoji="1" lang="ja-JP" dirty="0"/>
            <a:t>）</a:t>
          </a:r>
          <a:endParaRPr lang="en-US" dirty="0"/>
        </a:p>
      </dgm:t>
    </dgm:pt>
    <dgm:pt modelId="{C25F1E82-1D04-403B-A07D-980825D8F95D}" type="parTrans" cxnId="{29E76BC4-2A57-44F3-8394-597A7A2191F0}">
      <dgm:prSet/>
      <dgm:spPr/>
      <dgm:t>
        <a:bodyPr/>
        <a:lstStyle/>
        <a:p>
          <a:endParaRPr lang="en-US"/>
        </a:p>
      </dgm:t>
    </dgm:pt>
    <dgm:pt modelId="{02774680-21E4-40B2-8F55-DBD50B45BF1E}" type="sibTrans" cxnId="{29E76BC4-2A57-44F3-8394-597A7A2191F0}">
      <dgm:prSet/>
      <dgm:spPr/>
      <dgm:t>
        <a:bodyPr/>
        <a:lstStyle/>
        <a:p>
          <a:endParaRPr lang="en-US"/>
        </a:p>
      </dgm:t>
    </dgm:pt>
    <dgm:pt modelId="{FCE96648-5E15-49D7-8F23-BD43443713DA}">
      <dgm:prSet/>
      <dgm:spPr/>
      <dgm:t>
        <a:bodyPr/>
        <a:lstStyle/>
        <a:p>
          <a:r>
            <a:rPr lang="ja-JP" altLang="en-US" dirty="0"/>
            <a:t>バルカンのクロスロードとして位置け</a:t>
          </a:r>
          <a:endParaRPr lang="en-US" altLang="ja-JP" dirty="0"/>
        </a:p>
      </dgm:t>
    </dgm:pt>
    <dgm:pt modelId="{55C94CCE-09AF-4E9D-A6D3-2E09CDE5C8A9}" type="parTrans" cxnId="{E2F53FAE-46FE-41A1-B2BB-60AB8E73CBC7}">
      <dgm:prSet/>
      <dgm:spPr/>
      <dgm:t>
        <a:bodyPr/>
        <a:lstStyle/>
        <a:p>
          <a:endParaRPr kumimoji="1" lang="ja-JP" altLang="en-US"/>
        </a:p>
      </dgm:t>
    </dgm:pt>
    <dgm:pt modelId="{2B991D96-AD1A-4A4B-AD28-68ED49D32F9C}" type="sibTrans" cxnId="{E2F53FAE-46FE-41A1-B2BB-60AB8E73CBC7}">
      <dgm:prSet/>
      <dgm:spPr/>
      <dgm:t>
        <a:bodyPr/>
        <a:lstStyle/>
        <a:p>
          <a:endParaRPr kumimoji="1" lang="ja-JP" altLang="en-US"/>
        </a:p>
      </dgm:t>
    </dgm:pt>
    <dgm:pt modelId="{466FD6B5-3D1D-4141-A41D-EDA4BF8C5E74}">
      <dgm:prSet/>
      <dgm:spPr/>
      <dgm:t>
        <a:bodyPr/>
        <a:lstStyle/>
        <a:p>
          <a:r>
            <a:rPr lang="ja-JP" altLang="en-US" dirty="0"/>
            <a:t>西バルカン大使の活用</a:t>
          </a:r>
          <a:endParaRPr lang="en-US" altLang="ja-JP" dirty="0"/>
        </a:p>
      </dgm:t>
    </dgm:pt>
    <dgm:pt modelId="{BB9244F0-E833-46BA-888E-E2756609D1E1}" type="parTrans" cxnId="{D1DBDE38-3222-4AE9-856A-1FE545770EEC}">
      <dgm:prSet/>
      <dgm:spPr/>
      <dgm:t>
        <a:bodyPr/>
        <a:lstStyle/>
        <a:p>
          <a:endParaRPr kumimoji="1" lang="ja-JP" altLang="en-US"/>
        </a:p>
      </dgm:t>
    </dgm:pt>
    <dgm:pt modelId="{03EA63D8-85B6-46EC-80B4-520DB5D62945}" type="sibTrans" cxnId="{D1DBDE38-3222-4AE9-856A-1FE545770EEC}">
      <dgm:prSet/>
      <dgm:spPr/>
      <dgm:t>
        <a:bodyPr/>
        <a:lstStyle/>
        <a:p>
          <a:endParaRPr lang="en-US"/>
        </a:p>
      </dgm:t>
    </dgm:pt>
    <dgm:pt modelId="{412714AB-5525-41C4-B458-A4A2CFFA8E92}">
      <dgm:prSet/>
      <dgm:spPr/>
      <dgm:t>
        <a:bodyPr/>
        <a:lstStyle/>
        <a:p>
          <a:r>
            <a:rPr lang="ja-JP" altLang="en-US" dirty="0"/>
            <a:t>西バルカン協力イニシアティブの深化</a:t>
          </a:r>
          <a:endParaRPr lang="en-US" altLang="ja-JP" dirty="0"/>
        </a:p>
      </dgm:t>
    </dgm:pt>
    <dgm:pt modelId="{34DF7168-54FC-476F-AF1D-FA78B4FB46D1}" type="parTrans" cxnId="{295EDAA9-8BB0-43DD-8BAF-66266E15DF46}">
      <dgm:prSet/>
      <dgm:spPr/>
      <dgm:t>
        <a:bodyPr/>
        <a:lstStyle/>
        <a:p>
          <a:endParaRPr kumimoji="1" lang="ja-JP" altLang="en-US"/>
        </a:p>
      </dgm:t>
    </dgm:pt>
    <dgm:pt modelId="{4D0EBF64-BB26-4860-BDE6-34384AB6DF1E}" type="sibTrans" cxnId="{295EDAA9-8BB0-43DD-8BAF-66266E15DF46}">
      <dgm:prSet/>
      <dgm:spPr/>
      <dgm:t>
        <a:bodyPr/>
        <a:lstStyle/>
        <a:p>
          <a:endParaRPr lang="en-US"/>
        </a:p>
      </dgm:t>
    </dgm:pt>
    <dgm:pt modelId="{18FF5756-6B8D-426D-AEAA-C38A0650EFA9}">
      <dgm:prSet/>
      <dgm:spPr/>
      <dgm:t>
        <a:bodyPr/>
        <a:lstStyle/>
        <a:p>
          <a:r>
            <a:rPr lang="ja-JP" altLang="en-US" dirty="0"/>
            <a:t>北マケドニアの魅力発信</a:t>
          </a:r>
          <a:endParaRPr lang="en-US" dirty="0"/>
        </a:p>
      </dgm:t>
    </dgm:pt>
    <dgm:pt modelId="{A0E08067-BDC1-418D-B692-85AE6FE3241A}" type="parTrans" cxnId="{510C387C-8C5C-4210-9AE5-5087D6AF8F5C}">
      <dgm:prSet/>
      <dgm:spPr/>
      <dgm:t>
        <a:bodyPr/>
        <a:lstStyle/>
        <a:p>
          <a:endParaRPr kumimoji="1" lang="ja-JP" altLang="en-US"/>
        </a:p>
      </dgm:t>
    </dgm:pt>
    <dgm:pt modelId="{EAE1D304-2DDE-48F4-8E34-4511F9929802}" type="sibTrans" cxnId="{510C387C-8C5C-4210-9AE5-5087D6AF8F5C}">
      <dgm:prSet/>
      <dgm:spPr/>
      <dgm:t>
        <a:bodyPr/>
        <a:lstStyle/>
        <a:p>
          <a:endParaRPr kumimoji="1" lang="ja-JP" altLang="en-US"/>
        </a:p>
      </dgm:t>
    </dgm:pt>
    <dgm:pt modelId="{C087E991-21AB-4E05-A8FD-AA02AED4A168}" type="pres">
      <dgm:prSet presAssocID="{4F4F7DEE-2947-4D19-809A-981E7AAA2BEE}" presName="linear" presStyleCnt="0">
        <dgm:presLayoutVars>
          <dgm:animLvl val="lvl"/>
          <dgm:resizeHandles val="exact"/>
        </dgm:presLayoutVars>
      </dgm:prSet>
      <dgm:spPr/>
    </dgm:pt>
    <dgm:pt modelId="{56825165-6913-410E-A12C-C4D829DF86C4}" type="pres">
      <dgm:prSet presAssocID="{FCE96648-5E15-49D7-8F23-BD43443713D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6398085-EECF-4A2B-BEAF-08866787978A}" type="pres">
      <dgm:prSet presAssocID="{2B991D96-AD1A-4A4B-AD28-68ED49D32F9C}" presName="spacer" presStyleCnt="0"/>
      <dgm:spPr/>
    </dgm:pt>
    <dgm:pt modelId="{3E0A3E18-15F1-4F2B-ABF6-E7C18D452E13}" type="pres">
      <dgm:prSet presAssocID="{466FD6B5-3D1D-4141-A41D-EDA4BF8C5E7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5412215-2AD4-4593-82D7-63FA7B627CBE}" type="pres">
      <dgm:prSet presAssocID="{03EA63D8-85B6-46EC-80B4-520DB5D62945}" presName="spacer" presStyleCnt="0"/>
      <dgm:spPr/>
    </dgm:pt>
    <dgm:pt modelId="{6E0CFDBD-91FE-41F8-A710-D536A9E9C7FC}" type="pres">
      <dgm:prSet presAssocID="{412714AB-5525-41C4-B458-A4A2CFFA8E9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755562F-FE58-4A3B-B4AA-0C99CFFC56D0}" type="pres">
      <dgm:prSet presAssocID="{4D0EBF64-BB26-4860-BDE6-34384AB6DF1E}" presName="spacer" presStyleCnt="0"/>
      <dgm:spPr/>
    </dgm:pt>
    <dgm:pt modelId="{CE07FF9D-24B6-4C9C-9F64-2F46BC7AF428}" type="pres">
      <dgm:prSet presAssocID="{0470B63F-A3A4-4642-ACA7-D4F56E3C787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1E88DF8-9A86-4DFD-A0F8-62F49C5EF5F1}" type="pres">
      <dgm:prSet presAssocID="{02774680-21E4-40B2-8F55-DBD50B45BF1E}" presName="spacer" presStyleCnt="0"/>
      <dgm:spPr/>
    </dgm:pt>
    <dgm:pt modelId="{16C1B086-AFCC-4BFA-B3CE-834E780C362D}" type="pres">
      <dgm:prSet presAssocID="{18FF5756-6B8D-426D-AEAA-C38A0650EFA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1DBDE38-3222-4AE9-856A-1FE545770EEC}" srcId="{4F4F7DEE-2947-4D19-809A-981E7AAA2BEE}" destId="{466FD6B5-3D1D-4141-A41D-EDA4BF8C5E74}" srcOrd="1" destOrd="0" parTransId="{BB9244F0-E833-46BA-888E-E2756609D1E1}" sibTransId="{03EA63D8-85B6-46EC-80B4-520DB5D62945}"/>
    <dgm:cxn modelId="{EE836E5C-E10B-4675-A37C-5D078986C8F0}" type="presOf" srcId="{4F4F7DEE-2947-4D19-809A-981E7AAA2BEE}" destId="{C087E991-21AB-4E05-A8FD-AA02AED4A168}" srcOrd="0" destOrd="0" presId="urn:microsoft.com/office/officeart/2005/8/layout/vList2"/>
    <dgm:cxn modelId="{7197B96D-7552-4C9D-AE33-47642B73BC0D}" type="presOf" srcId="{18FF5756-6B8D-426D-AEAA-C38A0650EFA9}" destId="{16C1B086-AFCC-4BFA-B3CE-834E780C362D}" srcOrd="0" destOrd="0" presId="urn:microsoft.com/office/officeart/2005/8/layout/vList2"/>
    <dgm:cxn modelId="{501F9D4F-D689-44F1-9265-B3A86977D798}" type="presOf" srcId="{FCE96648-5E15-49D7-8F23-BD43443713DA}" destId="{56825165-6913-410E-A12C-C4D829DF86C4}" srcOrd="0" destOrd="0" presId="urn:microsoft.com/office/officeart/2005/8/layout/vList2"/>
    <dgm:cxn modelId="{510C387C-8C5C-4210-9AE5-5087D6AF8F5C}" srcId="{4F4F7DEE-2947-4D19-809A-981E7AAA2BEE}" destId="{18FF5756-6B8D-426D-AEAA-C38A0650EFA9}" srcOrd="4" destOrd="0" parTransId="{A0E08067-BDC1-418D-B692-85AE6FE3241A}" sibTransId="{EAE1D304-2DDE-48F4-8E34-4511F9929802}"/>
    <dgm:cxn modelId="{8516F780-FEFB-41FC-B035-C6C13C061200}" type="presOf" srcId="{466FD6B5-3D1D-4141-A41D-EDA4BF8C5E74}" destId="{3E0A3E18-15F1-4F2B-ABF6-E7C18D452E13}" srcOrd="0" destOrd="0" presId="urn:microsoft.com/office/officeart/2005/8/layout/vList2"/>
    <dgm:cxn modelId="{AFC68D89-6B02-4618-914E-C7DC695A2625}" type="presOf" srcId="{412714AB-5525-41C4-B458-A4A2CFFA8E92}" destId="{6E0CFDBD-91FE-41F8-A710-D536A9E9C7FC}" srcOrd="0" destOrd="0" presId="urn:microsoft.com/office/officeart/2005/8/layout/vList2"/>
    <dgm:cxn modelId="{295EDAA9-8BB0-43DD-8BAF-66266E15DF46}" srcId="{4F4F7DEE-2947-4D19-809A-981E7AAA2BEE}" destId="{412714AB-5525-41C4-B458-A4A2CFFA8E92}" srcOrd="2" destOrd="0" parTransId="{34DF7168-54FC-476F-AF1D-FA78B4FB46D1}" sibTransId="{4D0EBF64-BB26-4860-BDE6-34384AB6DF1E}"/>
    <dgm:cxn modelId="{E2F53FAE-46FE-41A1-B2BB-60AB8E73CBC7}" srcId="{4F4F7DEE-2947-4D19-809A-981E7AAA2BEE}" destId="{FCE96648-5E15-49D7-8F23-BD43443713DA}" srcOrd="0" destOrd="0" parTransId="{55C94CCE-09AF-4E9D-A6D3-2E09CDE5C8A9}" sibTransId="{2B991D96-AD1A-4A4B-AD28-68ED49D32F9C}"/>
    <dgm:cxn modelId="{29E76BC4-2A57-44F3-8394-597A7A2191F0}" srcId="{4F4F7DEE-2947-4D19-809A-981E7AAA2BEE}" destId="{0470B63F-A3A4-4642-ACA7-D4F56E3C787B}" srcOrd="3" destOrd="0" parTransId="{C25F1E82-1D04-403B-A07D-980825D8F95D}" sibTransId="{02774680-21E4-40B2-8F55-DBD50B45BF1E}"/>
    <dgm:cxn modelId="{991D81CE-5A58-4145-BA1D-EE66B00D5BD9}" type="presOf" srcId="{0470B63F-A3A4-4642-ACA7-D4F56E3C787B}" destId="{CE07FF9D-24B6-4C9C-9F64-2F46BC7AF428}" srcOrd="0" destOrd="0" presId="urn:microsoft.com/office/officeart/2005/8/layout/vList2"/>
    <dgm:cxn modelId="{D0205BC0-C5DA-491C-BC7B-FF08BFE138E4}" type="presParOf" srcId="{C087E991-21AB-4E05-A8FD-AA02AED4A168}" destId="{56825165-6913-410E-A12C-C4D829DF86C4}" srcOrd="0" destOrd="0" presId="urn:microsoft.com/office/officeart/2005/8/layout/vList2"/>
    <dgm:cxn modelId="{751997B8-3EC3-4687-A3E9-83FCA401F22D}" type="presParOf" srcId="{C087E991-21AB-4E05-A8FD-AA02AED4A168}" destId="{F6398085-EECF-4A2B-BEAF-08866787978A}" srcOrd="1" destOrd="0" presId="urn:microsoft.com/office/officeart/2005/8/layout/vList2"/>
    <dgm:cxn modelId="{8569308B-FEDD-4F27-9018-21F042AF0AD5}" type="presParOf" srcId="{C087E991-21AB-4E05-A8FD-AA02AED4A168}" destId="{3E0A3E18-15F1-4F2B-ABF6-E7C18D452E13}" srcOrd="2" destOrd="0" presId="urn:microsoft.com/office/officeart/2005/8/layout/vList2"/>
    <dgm:cxn modelId="{0E9A4A6B-2033-4C5C-9436-7AB3A7336097}" type="presParOf" srcId="{C087E991-21AB-4E05-A8FD-AA02AED4A168}" destId="{B5412215-2AD4-4593-82D7-63FA7B627CBE}" srcOrd="3" destOrd="0" presId="urn:microsoft.com/office/officeart/2005/8/layout/vList2"/>
    <dgm:cxn modelId="{AD38C156-C8AF-4201-9941-385E01E60414}" type="presParOf" srcId="{C087E991-21AB-4E05-A8FD-AA02AED4A168}" destId="{6E0CFDBD-91FE-41F8-A710-D536A9E9C7FC}" srcOrd="4" destOrd="0" presId="urn:microsoft.com/office/officeart/2005/8/layout/vList2"/>
    <dgm:cxn modelId="{55AD6D82-8BCE-41B3-A0EC-88C209F63EF3}" type="presParOf" srcId="{C087E991-21AB-4E05-A8FD-AA02AED4A168}" destId="{C755562F-FE58-4A3B-B4AA-0C99CFFC56D0}" srcOrd="5" destOrd="0" presId="urn:microsoft.com/office/officeart/2005/8/layout/vList2"/>
    <dgm:cxn modelId="{F29A6809-0891-426F-9D77-FA32ECFCE863}" type="presParOf" srcId="{C087E991-21AB-4E05-A8FD-AA02AED4A168}" destId="{CE07FF9D-24B6-4C9C-9F64-2F46BC7AF428}" srcOrd="6" destOrd="0" presId="urn:microsoft.com/office/officeart/2005/8/layout/vList2"/>
    <dgm:cxn modelId="{F2A4DF9B-35BD-42A4-A2B1-AC75197AB7F6}" type="presParOf" srcId="{C087E991-21AB-4E05-A8FD-AA02AED4A168}" destId="{E1E88DF8-9A86-4DFD-A0F8-62F49C5EF5F1}" srcOrd="7" destOrd="0" presId="urn:microsoft.com/office/officeart/2005/8/layout/vList2"/>
    <dgm:cxn modelId="{25BD3D82-AA16-4AAB-8A93-A632199F35AD}" type="presParOf" srcId="{C087E991-21AB-4E05-A8FD-AA02AED4A168}" destId="{16C1B086-AFCC-4BFA-B3CE-834E780C362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159EE4-5746-4BC8-A2B6-DFD7076E71C4}">
      <dsp:nvSpPr>
        <dsp:cNvPr id="0" name=""/>
        <dsp:cNvSpPr/>
      </dsp:nvSpPr>
      <dsp:spPr>
        <a:xfrm>
          <a:off x="0" y="0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A9678-B2F6-4FA4-A9D8-C2A25E305684}">
      <dsp:nvSpPr>
        <dsp:cNvPr id="0" name=""/>
        <dsp:cNvSpPr/>
      </dsp:nvSpPr>
      <dsp:spPr>
        <a:xfrm>
          <a:off x="0" y="0"/>
          <a:ext cx="10058399" cy="962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3500" kern="1200" dirty="0"/>
            <a:t>欧州統合</a:t>
          </a:r>
          <a:r>
            <a:rPr kumimoji="1" lang="ja-JP" altLang="en-US" sz="3500" kern="1200" dirty="0"/>
            <a:t>への強い決意と</a:t>
          </a:r>
          <a:r>
            <a:rPr kumimoji="1" lang="ja-JP" sz="3500" kern="1200" dirty="0"/>
            <a:t>苦難の歴史</a:t>
          </a:r>
          <a:endParaRPr lang="en-US" sz="3500" kern="1200" dirty="0"/>
        </a:p>
      </dsp:txBody>
      <dsp:txXfrm>
        <a:off x="0" y="0"/>
        <a:ext cx="10058399" cy="962406"/>
      </dsp:txXfrm>
    </dsp:sp>
    <dsp:sp modelId="{8103528A-5546-492D-88B9-21FEE2CD8B01}">
      <dsp:nvSpPr>
        <dsp:cNvPr id="0" name=""/>
        <dsp:cNvSpPr/>
      </dsp:nvSpPr>
      <dsp:spPr>
        <a:xfrm>
          <a:off x="0" y="962406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BE29A-6D52-47CF-A0B6-0A0FA5562084}">
      <dsp:nvSpPr>
        <dsp:cNvPr id="0" name=""/>
        <dsp:cNvSpPr/>
      </dsp:nvSpPr>
      <dsp:spPr>
        <a:xfrm>
          <a:off x="0" y="962406"/>
          <a:ext cx="10058399" cy="962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3500" kern="1200" dirty="0"/>
            <a:t>欧米の</a:t>
          </a:r>
          <a:r>
            <a:rPr kumimoji="1" lang="ja-JP" altLang="en-US" sz="3500" kern="1200" dirty="0"/>
            <a:t>深い</a:t>
          </a:r>
          <a:r>
            <a:rPr kumimoji="1" lang="ja-JP" sz="3500" kern="1200" dirty="0"/>
            <a:t>関与</a:t>
          </a:r>
          <a:endParaRPr lang="en-US" sz="3500" kern="1200" dirty="0"/>
        </a:p>
      </dsp:txBody>
      <dsp:txXfrm>
        <a:off x="0" y="962406"/>
        <a:ext cx="10058399" cy="962406"/>
      </dsp:txXfrm>
    </dsp:sp>
    <dsp:sp modelId="{9BB97300-2999-43B3-88A5-8BF9A36748F1}">
      <dsp:nvSpPr>
        <dsp:cNvPr id="0" name=""/>
        <dsp:cNvSpPr/>
      </dsp:nvSpPr>
      <dsp:spPr>
        <a:xfrm>
          <a:off x="0" y="1924812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444D8-E34A-447F-80F2-4F8E82288EDD}">
      <dsp:nvSpPr>
        <dsp:cNvPr id="0" name=""/>
        <dsp:cNvSpPr/>
      </dsp:nvSpPr>
      <dsp:spPr>
        <a:xfrm>
          <a:off x="0" y="1924812"/>
          <a:ext cx="10058399" cy="962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3500" kern="1200" dirty="0"/>
            <a:t>日本との特別</a:t>
          </a:r>
          <a:r>
            <a:rPr kumimoji="1" lang="ja-JP" altLang="en-US" sz="3500" kern="1200" dirty="0"/>
            <a:t>な</a:t>
          </a:r>
          <a:r>
            <a:rPr kumimoji="1" lang="ja-JP" sz="3500" kern="1200" dirty="0"/>
            <a:t>関係</a:t>
          </a:r>
          <a:endParaRPr lang="en-US" sz="3500" kern="1200" dirty="0"/>
        </a:p>
      </dsp:txBody>
      <dsp:txXfrm>
        <a:off x="0" y="1924812"/>
        <a:ext cx="10058399" cy="962406"/>
      </dsp:txXfrm>
    </dsp:sp>
    <dsp:sp modelId="{6B5C4ADC-6C96-41E4-8DAB-39ED531D38EB}">
      <dsp:nvSpPr>
        <dsp:cNvPr id="0" name=""/>
        <dsp:cNvSpPr/>
      </dsp:nvSpPr>
      <dsp:spPr>
        <a:xfrm>
          <a:off x="0" y="2887218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EFFF57-C41F-46FF-9D84-E675E469C56F}">
      <dsp:nvSpPr>
        <dsp:cNvPr id="0" name=""/>
        <dsp:cNvSpPr/>
      </dsp:nvSpPr>
      <dsp:spPr>
        <a:xfrm>
          <a:off x="0" y="2887218"/>
          <a:ext cx="10058399" cy="962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3500" kern="1200" dirty="0"/>
            <a:t>自然と歴史・文化が融合した魅力あ</a:t>
          </a:r>
          <a:r>
            <a:rPr kumimoji="1" lang="ja-JP" altLang="en-US" sz="3500" kern="1200" dirty="0"/>
            <a:t>ふ</a:t>
          </a:r>
          <a:r>
            <a:rPr kumimoji="1" lang="ja-JP" sz="3500" kern="1200" dirty="0"/>
            <a:t>れる国</a:t>
          </a:r>
          <a:endParaRPr lang="en-US" sz="3500" kern="1200" dirty="0"/>
        </a:p>
      </dsp:txBody>
      <dsp:txXfrm>
        <a:off x="0" y="2887218"/>
        <a:ext cx="10058399" cy="962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7AE6A4-0E90-49C0-AD30-971FDE673C59}">
      <dsp:nvSpPr>
        <dsp:cNvPr id="0" name=""/>
        <dsp:cNvSpPr/>
      </dsp:nvSpPr>
      <dsp:spPr>
        <a:xfrm>
          <a:off x="1347523" y="383171"/>
          <a:ext cx="2789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892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79246" y="427343"/>
        <a:ext cx="15476" cy="3095"/>
      </dsp:txXfrm>
    </dsp:sp>
    <dsp:sp modelId="{1C69871D-777D-48D6-AB17-EFEA5C78E667}">
      <dsp:nvSpPr>
        <dsp:cNvPr id="0" name=""/>
        <dsp:cNvSpPr/>
      </dsp:nvSpPr>
      <dsp:spPr>
        <a:xfrm>
          <a:off x="3575" y="25166"/>
          <a:ext cx="1345748" cy="807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3" tIns="69219" rIns="65943" bIns="6921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600" kern="1200" dirty="0"/>
            <a:t>１９９１年　独立</a:t>
          </a:r>
          <a:endParaRPr lang="en-US" sz="1600" kern="1200" dirty="0"/>
        </a:p>
      </dsp:txBody>
      <dsp:txXfrm>
        <a:off x="3575" y="25166"/>
        <a:ext cx="1345748" cy="807449"/>
      </dsp:txXfrm>
    </dsp:sp>
    <dsp:sp modelId="{6F67A43C-74D8-4B42-A74C-765EAC970863}">
      <dsp:nvSpPr>
        <dsp:cNvPr id="0" name=""/>
        <dsp:cNvSpPr/>
      </dsp:nvSpPr>
      <dsp:spPr>
        <a:xfrm>
          <a:off x="3002794" y="383171"/>
          <a:ext cx="2789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892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134517" y="427343"/>
        <a:ext cx="15476" cy="3095"/>
      </dsp:txXfrm>
    </dsp:sp>
    <dsp:sp modelId="{8FF342A9-24F0-4267-B534-8D100A927A2F}">
      <dsp:nvSpPr>
        <dsp:cNvPr id="0" name=""/>
        <dsp:cNvSpPr/>
      </dsp:nvSpPr>
      <dsp:spPr>
        <a:xfrm>
          <a:off x="1658845" y="25166"/>
          <a:ext cx="1345748" cy="807449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3" tIns="69219" rIns="65943" bIns="6921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100" kern="1200" dirty="0"/>
            <a:t>ギリシャとの</a:t>
          </a:r>
          <a:endParaRPr lang="en-US" altLang="ja-JP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100" kern="1200" dirty="0"/>
            <a:t>国名問題</a:t>
          </a:r>
          <a:endParaRPr lang="en-US" sz="1100" kern="1200" dirty="0"/>
        </a:p>
      </dsp:txBody>
      <dsp:txXfrm>
        <a:off x="1658845" y="25166"/>
        <a:ext cx="1345748" cy="807449"/>
      </dsp:txXfrm>
    </dsp:sp>
    <dsp:sp modelId="{A1A79CB9-15A4-4400-9B32-B5757AE4DF58}">
      <dsp:nvSpPr>
        <dsp:cNvPr id="0" name=""/>
        <dsp:cNvSpPr/>
      </dsp:nvSpPr>
      <dsp:spPr>
        <a:xfrm>
          <a:off x="676449" y="830815"/>
          <a:ext cx="3310541" cy="278922"/>
        </a:xfrm>
        <a:custGeom>
          <a:avLst/>
          <a:gdLst/>
          <a:ahLst/>
          <a:cxnLst/>
          <a:rect l="0" t="0" r="0" b="0"/>
          <a:pathLst>
            <a:path>
              <a:moveTo>
                <a:pt x="3310541" y="0"/>
              </a:moveTo>
              <a:lnTo>
                <a:pt x="3310541" y="156561"/>
              </a:lnTo>
              <a:lnTo>
                <a:pt x="0" y="156561"/>
              </a:lnTo>
              <a:lnTo>
                <a:pt x="0" y="278922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48595" y="968729"/>
        <a:ext cx="166248" cy="3095"/>
      </dsp:txXfrm>
    </dsp:sp>
    <dsp:sp modelId="{5375DB70-575C-47B3-AF64-AFD70F9D0656}">
      <dsp:nvSpPr>
        <dsp:cNvPr id="0" name=""/>
        <dsp:cNvSpPr/>
      </dsp:nvSpPr>
      <dsp:spPr>
        <a:xfrm>
          <a:off x="3314116" y="25166"/>
          <a:ext cx="1345748" cy="807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3" tIns="69219" rIns="65943" bIns="6921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600" kern="1200" dirty="0"/>
            <a:t>２００４年</a:t>
          </a:r>
          <a:r>
            <a:rPr kumimoji="1" lang="ja-JP" sz="1100" kern="1200" dirty="0"/>
            <a:t>　</a:t>
          </a:r>
          <a:r>
            <a:rPr kumimoji="1" lang="en-US" sz="1100" kern="1200" dirty="0"/>
            <a:t>EU</a:t>
          </a:r>
          <a:r>
            <a:rPr kumimoji="1" lang="ja-JP" sz="1100" kern="1200" dirty="0"/>
            <a:t>加盟申請</a:t>
          </a:r>
          <a:endParaRPr lang="en-US" sz="1100" kern="1200" dirty="0"/>
        </a:p>
      </dsp:txBody>
      <dsp:txXfrm>
        <a:off x="3314116" y="25166"/>
        <a:ext cx="1345748" cy="807449"/>
      </dsp:txXfrm>
    </dsp:sp>
    <dsp:sp modelId="{8B94DBA5-F5F2-4878-B8EA-A5243303DA8F}">
      <dsp:nvSpPr>
        <dsp:cNvPr id="0" name=""/>
        <dsp:cNvSpPr/>
      </dsp:nvSpPr>
      <dsp:spPr>
        <a:xfrm>
          <a:off x="1347523" y="1500142"/>
          <a:ext cx="2789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892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79246" y="1544314"/>
        <a:ext cx="15476" cy="3095"/>
      </dsp:txXfrm>
    </dsp:sp>
    <dsp:sp modelId="{A521519D-E12A-4E68-B383-A0B568CC0BD4}">
      <dsp:nvSpPr>
        <dsp:cNvPr id="0" name=""/>
        <dsp:cNvSpPr/>
      </dsp:nvSpPr>
      <dsp:spPr>
        <a:xfrm>
          <a:off x="3575" y="1142137"/>
          <a:ext cx="1345748" cy="807449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3" tIns="69219" rIns="65943" bIns="6921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300" kern="1200" dirty="0"/>
            <a:t>２００５年　</a:t>
          </a:r>
          <a:endParaRPr kumimoji="1" lang="en-US" altLang="ja-JP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300" kern="1200" dirty="0"/>
            <a:t>加盟候補国</a:t>
          </a:r>
          <a:endParaRPr lang="en-US" sz="1300" kern="1200" dirty="0"/>
        </a:p>
      </dsp:txBody>
      <dsp:txXfrm>
        <a:off x="3575" y="1142137"/>
        <a:ext cx="1345748" cy="807449"/>
      </dsp:txXfrm>
    </dsp:sp>
    <dsp:sp modelId="{81EBFE31-A855-40A4-A584-E48E68121BE8}">
      <dsp:nvSpPr>
        <dsp:cNvPr id="0" name=""/>
        <dsp:cNvSpPr/>
      </dsp:nvSpPr>
      <dsp:spPr>
        <a:xfrm>
          <a:off x="3002794" y="1500142"/>
          <a:ext cx="2789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892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34517" y="1544314"/>
        <a:ext cx="15476" cy="3095"/>
      </dsp:txXfrm>
    </dsp:sp>
    <dsp:sp modelId="{136CC3E4-D7D8-4E46-BB31-494706D9F914}">
      <dsp:nvSpPr>
        <dsp:cNvPr id="0" name=""/>
        <dsp:cNvSpPr/>
      </dsp:nvSpPr>
      <dsp:spPr>
        <a:xfrm>
          <a:off x="1658845" y="1142137"/>
          <a:ext cx="1345748" cy="807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3" tIns="69219" rIns="65943" bIns="6921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300" kern="1200" dirty="0"/>
            <a:t>２００９年　</a:t>
          </a:r>
          <a:endParaRPr kumimoji="1" lang="en-US" altLang="ja-JP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300" kern="1200" dirty="0"/>
            <a:t>交渉開始勧告</a:t>
          </a:r>
          <a:endParaRPr lang="en-US" sz="1300" kern="1200" dirty="0"/>
        </a:p>
      </dsp:txBody>
      <dsp:txXfrm>
        <a:off x="1658845" y="1142137"/>
        <a:ext cx="1345748" cy="807449"/>
      </dsp:txXfrm>
    </dsp:sp>
    <dsp:sp modelId="{A11E83B1-B01A-42CC-8DA1-159A53232C43}">
      <dsp:nvSpPr>
        <dsp:cNvPr id="0" name=""/>
        <dsp:cNvSpPr/>
      </dsp:nvSpPr>
      <dsp:spPr>
        <a:xfrm>
          <a:off x="676449" y="1947786"/>
          <a:ext cx="3310541" cy="278922"/>
        </a:xfrm>
        <a:custGeom>
          <a:avLst/>
          <a:gdLst/>
          <a:ahLst/>
          <a:cxnLst/>
          <a:rect l="0" t="0" r="0" b="0"/>
          <a:pathLst>
            <a:path>
              <a:moveTo>
                <a:pt x="3310541" y="0"/>
              </a:moveTo>
              <a:lnTo>
                <a:pt x="3310541" y="156561"/>
              </a:lnTo>
              <a:lnTo>
                <a:pt x="0" y="156561"/>
              </a:lnTo>
              <a:lnTo>
                <a:pt x="0" y="278922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2248595" y="2085700"/>
        <a:ext cx="166248" cy="3095"/>
      </dsp:txXfrm>
    </dsp:sp>
    <dsp:sp modelId="{F2C2A533-5307-4DF8-B6BD-178FD3B1D306}">
      <dsp:nvSpPr>
        <dsp:cNvPr id="0" name=""/>
        <dsp:cNvSpPr/>
      </dsp:nvSpPr>
      <dsp:spPr>
        <a:xfrm>
          <a:off x="3314116" y="1142137"/>
          <a:ext cx="1345748" cy="807449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3" tIns="69219" rIns="65943" bIns="6921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300" kern="1200" dirty="0"/>
            <a:t>EU</a:t>
          </a:r>
          <a:r>
            <a:rPr lang="ja-JP" altLang="en-US" sz="1300" kern="1200" dirty="0"/>
            <a:t>拡大消極論</a:t>
          </a:r>
          <a:endParaRPr lang="en-US" sz="1300" kern="1200" dirty="0"/>
        </a:p>
      </dsp:txBody>
      <dsp:txXfrm>
        <a:off x="3314116" y="1142137"/>
        <a:ext cx="1345748" cy="807449"/>
      </dsp:txXfrm>
    </dsp:sp>
    <dsp:sp modelId="{10753575-3EAB-463C-A63D-653CDD6CB1DA}">
      <dsp:nvSpPr>
        <dsp:cNvPr id="0" name=""/>
        <dsp:cNvSpPr/>
      </dsp:nvSpPr>
      <dsp:spPr>
        <a:xfrm>
          <a:off x="1347523" y="2617113"/>
          <a:ext cx="2789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892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79246" y="2661286"/>
        <a:ext cx="15476" cy="3095"/>
      </dsp:txXfrm>
    </dsp:sp>
    <dsp:sp modelId="{726D738D-D7EE-4843-B060-3A0B8990C02C}">
      <dsp:nvSpPr>
        <dsp:cNvPr id="0" name=""/>
        <dsp:cNvSpPr/>
      </dsp:nvSpPr>
      <dsp:spPr>
        <a:xfrm>
          <a:off x="3575" y="2259109"/>
          <a:ext cx="1345748" cy="807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3" tIns="69219" rIns="65943" bIns="6921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300" kern="1200" dirty="0"/>
            <a:t>２０２０年　</a:t>
          </a:r>
          <a:endParaRPr kumimoji="1" lang="en-US" altLang="ja-JP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300" kern="1200" dirty="0"/>
            <a:t>交渉開始決定</a:t>
          </a:r>
          <a:endParaRPr lang="en-US" sz="1300" kern="1200" dirty="0"/>
        </a:p>
      </dsp:txBody>
      <dsp:txXfrm>
        <a:off x="3575" y="2259109"/>
        <a:ext cx="1345748" cy="807449"/>
      </dsp:txXfrm>
    </dsp:sp>
    <dsp:sp modelId="{08BC17A8-C5B8-4D69-B73A-9E51319CEF24}">
      <dsp:nvSpPr>
        <dsp:cNvPr id="0" name=""/>
        <dsp:cNvSpPr/>
      </dsp:nvSpPr>
      <dsp:spPr>
        <a:xfrm>
          <a:off x="3002794" y="2617113"/>
          <a:ext cx="2789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892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34517" y="2661286"/>
        <a:ext cx="15476" cy="3095"/>
      </dsp:txXfrm>
    </dsp:sp>
    <dsp:sp modelId="{2BA48509-9815-4DBD-AE11-FA0CE2BF7F8A}">
      <dsp:nvSpPr>
        <dsp:cNvPr id="0" name=""/>
        <dsp:cNvSpPr/>
      </dsp:nvSpPr>
      <dsp:spPr>
        <a:xfrm>
          <a:off x="1658845" y="2259109"/>
          <a:ext cx="1345748" cy="807449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3" tIns="69219" rIns="65943" bIns="6921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300" kern="1200" dirty="0"/>
            <a:t>２０２０年　</a:t>
          </a:r>
          <a:endParaRPr lang="en-US" altLang="ja-JP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300" kern="1200" dirty="0"/>
            <a:t>ブルガリア拒否</a:t>
          </a:r>
          <a:endParaRPr lang="en-US" sz="1300" kern="1200" dirty="0"/>
        </a:p>
      </dsp:txBody>
      <dsp:txXfrm>
        <a:off x="1658845" y="2259109"/>
        <a:ext cx="1345748" cy="807449"/>
      </dsp:txXfrm>
    </dsp:sp>
    <dsp:sp modelId="{9B161EC5-D29F-401B-9EA5-94E079C878B4}">
      <dsp:nvSpPr>
        <dsp:cNvPr id="0" name=""/>
        <dsp:cNvSpPr/>
      </dsp:nvSpPr>
      <dsp:spPr>
        <a:xfrm>
          <a:off x="676449" y="3064758"/>
          <a:ext cx="3310541" cy="278922"/>
        </a:xfrm>
        <a:custGeom>
          <a:avLst/>
          <a:gdLst/>
          <a:ahLst/>
          <a:cxnLst/>
          <a:rect l="0" t="0" r="0" b="0"/>
          <a:pathLst>
            <a:path>
              <a:moveTo>
                <a:pt x="3310541" y="0"/>
              </a:moveTo>
              <a:lnTo>
                <a:pt x="3310541" y="156561"/>
              </a:lnTo>
              <a:lnTo>
                <a:pt x="0" y="156561"/>
              </a:lnTo>
              <a:lnTo>
                <a:pt x="0" y="278922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48595" y="3202671"/>
        <a:ext cx="166248" cy="3095"/>
      </dsp:txXfrm>
    </dsp:sp>
    <dsp:sp modelId="{F56DD861-DFC5-44C4-B012-42C19A9241A2}">
      <dsp:nvSpPr>
        <dsp:cNvPr id="0" name=""/>
        <dsp:cNvSpPr/>
      </dsp:nvSpPr>
      <dsp:spPr>
        <a:xfrm>
          <a:off x="3314116" y="2259109"/>
          <a:ext cx="1345748" cy="807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3" tIns="69219" rIns="65943" bIns="6921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300" kern="1200" dirty="0"/>
            <a:t>２０２２年　</a:t>
          </a:r>
          <a:endParaRPr lang="en-US" altLang="ja-JP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300" kern="1200" dirty="0"/>
            <a:t>フランス提案</a:t>
          </a:r>
          <a:endParaRPr lang="en-US" sz="1300" kern="1200" dirty="0"/>
        </a:p>
      </dsp:txBody>
      <dsp:txXfrm>
        <a:off x="3314116" y="2259109"/>
        <a:ext cx="1345748" cy="807449"/>
      </dsp:txXfrm>
    </dsp:sp>
    <dsp:sp modelId="{2EE04E6A-C621-4527-AC05-866219A36672}">
      <dsp:nvSpPr>
        <dsp:cNvPr id="0" name=""/>
        <dsp:cNvSpPr/>
      </dsp:nvSpPr>
      <dsp:spPr>
        <a:xfrm>
          <a:off x="1347523" y="3734084"/>
          <a:ext cx="2214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27829" y="45720"/>
              </a:lnTo>
              <a:lnTo>
                <a:pt x="127829" y="70886"/>
              </a:lnTo>
              <a:lnTo>
                <a:pt x="221458" y="7088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1451920" y="3778257"/>
        <a:ext cx="12665" cy="3095"/>
      </dsp:txXfrm>
    </dsp:sp>
    <dsp:sp modelId="{1DEB96DE-AD53-4DD0-A5E1-CAD2D0EA7CD8}">
      <dsp:nvSpPr>
        <dsp:cNvPr id="0" name=""/>
        <dsp:cNvSpPr/>
      </dsp:nvSpPr>
      <dsp:spPr>
        <a:xfrm>
          <a:off x="3575" y="3376080"/>
          <a:ext cx="1345748" cy="807449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3" tIns="69219" rIns="65943" bIns="6921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300" kern="1200" dirty="0"/>
            <a:t>２０２２年　</a:t>
          </a:r>
          <a:endParaRPr kumimoji="1" lang="en-US" altLang="ja-JP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300" kern="1200" dirty="0"/>
            <a:t>加盟交渉開始</a:t>
          </a:r>
          <a:endParaRPr lang="en-US" sz="1300" kern="1200" dirty="0"/>
        </a:p>
      </dsp:txBody>
      <dsp:txXfrm>
        <a:off x="3575" y="3376080"/>
        <a:ext cx="1345748" cy="807449"/>
      </dsp:txXfrm>
    </dsp:sp>
    <dsp:sp modelId="{678A2E17-E6D3-4E5B-ACF8-7A7D401E03D9}">
      <dsp:nvSpPr>
        <dsp:cNvPr id="0" name=""/>
        <dsp:cNvSpPr/>
      </dsp:nvSpPr>
      <dsp:spPr>
        <a:xfrm>
          <a:off x="2945330" y="3734084"/>
          <a:ext cx="3363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70886"/>
              </a:moveTo>
              <a:lnTo>
                <a:pt x="185292" y="70886"/>
              </a:lnTo>
              <a:lnTo>
                <a:pt x="185292" y="45720"/>
              </a:lnTo>
              <a:lnTo>
                <a:pt x="33638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104327" y="3778257"/>
        <a:ext cx="18392" cy="3095"/>
      </dsp:txXfrm>
    </dsp:sp>
    <dsp:sp modelId="{025D5279-0672-4268-B013-15C4BAF5EA89}">
      <dsp:nvSpPr>
        <dsp:cNvPr id="0" name=""/>
        <dsp:cNvSpPr/>
      </dsp:nvSpPr>
      <dsp:spPr>
        <a:xfrm>
          <a:off x="1601382" y="3401246"/>
          <a:ext cx="1345748" cy="807449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3" tIns="69219" rIns="65943" bIns="6921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300" kern="1200" dirty="0"/>
            <a:t>スクリーニングプロセス（２３年１１月まで）</a:t>
          </a:r>
          <a:endParaRPr lang="en-US" sz="1300" kern="1200" dirty="0"/>
        </a:p>
      </dsp:txBody>
      <dsp:txXfrm>
        <a:off x="1601382" y="3401246"/>
        <a:ext cx="1345748" cy="807449"/>
      </dsp:txXfrm>
    </dsp:sp>
    <dsp:sp modelId="{ABE91C7C-381E-449B-98C1-E5D3D4697ACA}">
      <dsp:nvSpPr>
        <dsp:cNvPr id="0" name=""/>
        <dsp:cNvSpPr/>
      </dsp:nvSpPr>
      <dsp:spPr>
        <a:xfrm>
          <a:off x="3314116" y="3376080"/>
          <a:ext cx="1345748" cy="807449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3" tIns="69219" rIns="65943" bIns="6921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300" kern="1200" dirty="0"/>
            <a:t>加盟？</a:t>
          </a:r>
          <a:endParaRPr lang="en-US" sz="1300" kern="1200" dirty="0"/>
        </a:p>
      </dsp:txBody>
      <dsp:txXfrm>
        <a:off x="3314116" y="3376080"/>
        <a:ext cx="1345748" cy="8074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D9621B-A38D-4555-9051-9D719ED4CB1F}">
      <dsp:nvSpPr>
        <dsp:cNvPr id="0" name=""/>
        <dsp:cNvSpPr/>
      </dsp:nvSpPr>
      <dsp:spPr>
        <a:xfrm>
          <a:off x="0" y="428857"/>
          <a:ext cx="462822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24A87-1BB4-4BC6-AF51-33444801687E}">
      <dsp:nvSpPr>
        <dsp:cNvPr id="0" name=""/>
        <dsp:cNvSpPr/>
      </dsp:nvSpPr>
      <dsp:spPr>
        <a:xfrm>
          <a:off x="231411" y="255624"/>
          <a:ext cx="323975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455" tIns="0" rIns="122455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200" b="1" kern="1200" dirty="0"/>
            <a:t>国旗・国名問題</a:t>
          </a:r>
          <a:endParaRPr lang="en-US" sz="1200" kern="1200" dirty="0"/>
        </a:p>
      </dsp:txBody>
      <dsp:txXfrm>
        <a:off x="248704" y="272917"/>
        <a:ext cx="3205170" cy="319654"/>
      </dsp:txXfrm>
    </dsp:sp>
    <dsp:sp modelId="{A07CEA29-C45D-4340-BBC2-4C86008384E8}">
      <dsp:nvSpPr>
        <dsp:cNvPr id="0" name=""/>
        <dsp:cNvSpPr/>
      </dsp:nvSpPr>
      <dsp:spPr>
        <a:xfrm>
          <a:off x="0" y="977064"/>
          <a:ext cx="462822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FA3D7E-AF29-4A61-BA45-2D017103086E}">
      <dsp:nvSpPr>
        <dsp:cNvPr id="0" name=""/>
        <dsp:cNvSpPr/>
      </dsp:nvSpPr>
      <dsp:spPr>
        <a:xfrm>
          <a:off x="231411" y="799944"/>
          <a:ext cx="323975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455" tIns="0" rIns="122455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200" kern="1200" dirty="0"/>
            <a:t>マケドニア地方はギリシャのもの</a:t>
          </a:r>
          <a:endParaRPr lang="en-US" sz="1200" kern="1200" dirty="0"/>
        </a:p>
      </dsp:txBody>
      <dsp:txXfrm>
        <a:off x="248704" y="817237"/>
        <a:ext cx="3205170" cy="319654"/>
      </dsp:txXfrm>
    </dsp:sp>
    <dsp:sp modelId="{23492A4E-62D0-4863-87DA-67BE86B25145}">
      <dsp:nvSpPr>
        <dsp:cNvPr id="0" name=""/>
        <dsp:cNvSpPr/>
      </dsp:nvSpPr>
      <dsp:spPr>
        <a:xfrm>
          <a:off x="0" y="1521384"/>
          <a:ext cx="462822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34015-A6E2-4907-AE25-562779D80D21}">
      <dsp:nvSpPr>
        <dsp:cNvPr id="0" name=""/>
        <dsp:cNvSpPr/>
      </dsp:nvSpPr>
      <dsp:spPr>
        <a:xfrm>
          <a:off x="231411" y="1344264"/>
          <a:ext cx="323975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455" tIns="0" rIns="122455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200" b="1" kern="1200" dirty="0"/>
            <a:t>９４年　</a:t>
          </a:r>
          <a:r>
            <a:rPr kumimoji="1" lang="ja-JP" sz="1200" b="1" kern="1200" dirty="0"/>
            <a:t>経済封鎖</a:t>
          </a:r>
          <a:endParaRPr lang="en-US" sz="1200" kern="1200" dirty="0"/>
        </a:p>
      </dsp:txBody>
      <dsp:txXfrm>
        <a:off x="248704" y="1361557"/>
        <a:ext cx="3205170" cy="319654"/>
      </dsp:txXfrm>
    </dsp:sp>
    <dsp:sp modelId="{795CABE1-DA66-40C5-945E-0B049758B56F}">
      <dsp:nvSpPr>
        <dsp:cNvPr id="0" name=""/>
        <dsp:cNvSpPr/>
      </dsp:nvSpPr>
      <dsp:spPr>
        <a:xfrm>
          <a:off x="0" y="2065704"/>
          <a:ext cx="462822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F60C6-D57B-4682-A449-06AE6B088E1D}">
      <dsp:nvSpPr>
        <dsp:cNvPr id="0" name=""/>
        <dsp:cNvSpPr/>
      </dsp:nvSpPr>
      <dsp:spPr>
        <a:xfrm>
          <a:off x="231411" y="1888584"/>
          <a:ext cx="323975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455" tIns="0" rIns="122455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200" b="1" kern="1200"/>
            <a:t>９５年　国旗問題が解決</a:t>
          </a:r>
          <a:endParaRPr lang="en-US" sz="1200" kern="1200"/>
        </a:p>
      </dsp:txBody>
      <dsp:txXfrm>
        <a:off x="248704" y="1905877"/>
        <a:ext cx="3205170" cy="319654"/>
      </dsp:txXfrm>
    </dsp:sp>
    <dsp:sp modelId="{7397307F-235E-4C60-B604-E19FA003A2AA}">
      <dsp:nvSpPr>
        <dsp:cNvPr id="0" name=""/>
        <dsp:cNvSpPr/>
      </dsp:nvSpPr>
      <dsp:spPr>
        <a:xfrm>
          <a:off x="0" y="2610024"/>
          <a:ext cx="462822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8392D-127C-4D95-AD79-08A2042C3816}">
      <dsp:nvSpPr>
        <dsp:cNvPr id="0" name=""/>
        <dsp:cNvSpPr/>
      </dsp:nvSpPr>
      <dsp:spPr>
        <a:xfrm>
          <a:off x="289173" y="2432904"/>
          <a:ext cx="323975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455" tIns="0" rIns="122455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200" b="1" kern="1200"/>
            <a:t>１８年　プレスパ合意</a:t>
          </a:r>
          <a:endParaRPr lang="en-US" sz="1200" kern="1200"/>
        </a:p>
      </dsp:txBody>
      <dsp:txXfrm>
        <a:off x="306466" y="2450197"/>
        <a:ext cx="3205170" cy="319654"/>
      </dsp:txXfrm>
    </dsp:sp>
    <dsp:sp modelId="{B59B38C6-14E9-472C-9989-DD9936C87016}">
      <dsp:nvSpPr>
        <dsp:cNvPr id="0" name=""/>
        <dsp:cNvSpPr/>
      </dsp:nvSpPr>
      <dsp:spPr>
        <a:xfrm>
          <a:off x="0" y="3154344"/>
          <a:ext cx="462822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77164-8A0B-4390-A72F-F72BA5102103}">
      <dsp:nvSpPr>
        <dsp:cNvPr id="0" name=""/>
        <dsp:cNvSpPr/>
      </dsp:nvSpPr>
      <dsp:spPr>
        <a:xfrm>
          <a:off x="231411" y="2977224"/>
          <a:ext cx="323975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455" tIns="0" rIns="122455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200" b="1" kern="1200" dirty="0"/>
            <a:t>１９年　国名問題が解決</a:t>
          </a:r>
          <a:endParaRPr lang="en-US" sz="1200" kern="1200" dirty="0"/>
        </a:p>
      </dsp:txBody>
      <dsp:txXfrm>
        <a:off x="248704" y="2994517"/>
        <a:ext cx="3205170" cy="319654"/>
      </dsp:txXfrm>
    </dsp:sp>
    <dsp:sp modelId="{ABC1C77A-2FDF-40EC-B439-827A47FB5A71}">
      <dsp:nvSpPr>
        <dsp:cNvPr id="0" name=""/>
        <dsp:cNvSpPr/>
      </dsp:nvSpPr>
      <dsp:spPr>
        <a:xfrm>
          <a:off x="0" y="3698664"/>
          <a:ext cx="462822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5281A-CD6D-45F6-9B36-C72C531C657E}">
      <dsp:nvSpPr>
        <dsp:cNvPr id="0" name=""/>
        <dsp:cNvSpPr/>
      </dsp:nvSpPr>
      <dsp:spPr>
        <a:xfrm>
          <a:off x="231411" y="3521544"/>
          <a:ext cx="323975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455" tIns="0" rIns="122455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200" b="1" kern="1200" dirty="0"/>
            <a:t>経済関係が促進（ガスパイプライン建設</a:t>
          </a:r>
          <a:r>
            <a:rPr lang="ja-JP" altLang="en-US" sz="1200" kern="1200" dirty="0"/>
            <a:t>）</a:t>
          </a:r>
          <a:endParaRPr lang="en-US" sz="1200" kern="1200" dirty="0"/>
        </a:p>
      </dsp:txBody>
      <dsp:txXfrm>
        <a:off x="248704" y="3538837"/>
        <a:ext cx="3205170" cy="319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B29E6-D9EB-4C40-AFD4-2A29077E0D4F}">
      <dsp:nvSpPr>
        <dsp:cNvPr id="0" name=""/>
        <dsp:cNvSpPr/>
      </dsp:nvSpPr>
      <dsp:spPr>
        <a:xfrm>
          <a:off x="3781" y="18741"/>
          <a:ext cx="2273944" cy="460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600" kern="1200" dirty="0"/>
            <a:t>欧米</a:t>
          </a:r>
          <a:endParaRPr lang="en-US" sz="1600" kern="1200" dirty="0"/>
        </a:p>
      </dsp:txBody>
      <dsp:txXfrm>
        <a:off x="3781" y="18741"/>
        <a:ext cx="2273944" cy="460800"/>
      </dsp:txXfrm>
    </dsp:sp>
    <dsp:sp modelId="{4EBD6533-9CA0-431F-BD34-915897965810}">
      <dsp:nvSpPr>
        <dsp:cNvPr id="0" name=""/>
        <dsp:cNvSpPr/>
      </dsp:nvSpPr>
      <dsp:spPr>
        <a:xfrm>
          <a:off x="3781" y="479541"/>
          <a:ext cx="2273944" cy="41284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600" kern="1200" dirty="0"/>
            <a:t>プレスパ合意、オフリド合意、仏提案、安全保障（</a:t>
          </a:r>
          <a:r>
            <a:rPr lang="en-US" altLang="ja-JP" sz="1600" kern="1200" dirty="0"/>
            <a:t>NATO)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1600" kern="1200" dirty="0"/>
            <a:t>米（戦略的パートナーシップ）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IPA</a:t>
          </a:r>
          <a:r>
            <a:rPr lang="ja-JP" altLang="en-US" sz="1600" kern="1200" dirty="0"/>
            <a:t>支援（インフラ、環境）</a:t>
          </a:r>
          <a:endParaRPr lang="en-US" altLang="ja-JP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600" b="1" kern="1200" dirty="0"/>
            <a:t>ウクライナ情勢への対応（</a:t>
          </a:r>
          <a:r>
            <a:rPr lang="ja-JP" altLang="en-US" sz="1600" kern="1200" dirty="0"/>
            <a:t>食料、エネルギー安全保障）</a:t>
          </a:r>
          <a:endParaRPr lang="en-US" altLang="ja-JP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600" kern="1200" dirty="0"/>
            <a:t>仏提案働きかけ</a:t>
          </a:r>
          <a:endParaRPr lang="en-US" altLang="ja-JP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ja-JP" sz="1600" kern="1200" dirty="0"/>
            <a:t>EU</a:t>
          </a:r>
          <a:r>
            <a:rPr lang="ja-JP" altLang="en-US" sz="1600" kern="1200" dirty="0"/>
            <a:t>西バルカン首脳会議</a:t>
          </a:r>
          <a:endParaRPr lang="en-US" altLang="ja-JP" sz="1600" kern="1200" dirty="0"/>
        </a:p>
      </dsp:txBody>
      <dsp:txXfrm>
        <a:off x="3781" y="479541"/>
        <a:ext cx="2273944" cy="4128480"/>
      </dsp:txXfrm>
    </dsp:sp>
    <dsp:sp modelId="{B88A8D3C-BEC5-4CC0-8739-6BE64E58C2BC}">
      <dsp:nvSpPr>
        <dsp:cNvPr id="0" name=""/>
        <dsp:cNvSpPr/>
      </dsp:nvSpPr>
      <dsp:spPr>
        <a:xfrm>
          <a:off x="2596078" y="18741"/>
          <a:ext cx="2273944" cy="460800"/>
        </a:xfrm>
        <a:prstGeom prst="rect">
          <a:avLst/>
        </a:prstGeom>
        <a:solidFill>
          <a:schemeClr val="accent2">
            <a:hueOff val="-499694"/>
            <a:satOff val="1712"/>
            <a:lumOff val="1764"/>
            <a:alphaOff val="0"/>
          </a:schemeClr>
        </a:solidFill>
        <a:ln w="12700" cap="flat" cmpd="sng" algn="ctr">
          <a:solidFill>
            <a:schemeClr val="accent2">
              <a:hueOff val="-499694"/>
              <a:satOff val="1712"/>
              <a:lumOff val="1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600" kern="1200" dirty="0"/>
            <a:t>西バルカン</a:t>
          </a:r>
          <a:endParaRPr lang="en-US" altLang="ja-JP" sz="1600" kern="1200" dirty="0"/>
        </a:p>
      </dsp:txBody>
      <dsp:txXfrm>
        <a:off x="2596078" y="18741"/>
        <a:ext cx="2273944" cy="460800"/>
      </dsp:txXfrm>
    </dsp:sp>
    <dsp:sp modelId="{E2B15514-3CC1-4CEC-BF67-1E2A15D4087F}">
      <dsp:nvSpPr>
        <dsp:cNvPr id="0" name=""/>
        <dsp:cNvSpPr/>
      </dsp:nvSpPr>
      <dsp:spPr>
        <a:xfrm>
          <a:off x="2596078" y="479541"/>
          <a:ext cx="2273944" cy="4128480"/>
        </a:xfrm>
        <a:prstGeom prst="rect">
          <a:avLst/>
        </a:prstGeom>
        <a:solidFill>
          <a:schemeClr val="accent2">
            <a:tint val="40000"/>
            <a:alpha val="90000"/>
            <a:hueOff val="-382516"/>
            <a:satOff val="5090"/>
            <a:lumOff val="42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82516"/>
              <a:satOff val="5090"/>
              <a:lumOff val="4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600" kern="1200" dirty="0"/>
            <a:t>欧州統合プロセスに格差</a:t>
          </a:r>
          <a:endParaRPr lang="en-US" altLang="ja-JP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600" kern="1200" dirty="0"/>
            <a:t>ウクライナ情勢による危機感</a:t>
          </a:r>
          <a:endParaRPr lang="en-US" altLang="ja-JP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1600" b="1" kern="1200" dirty="0"/>
            <a:t>オープンバルカン</a:t>
          </a:r>
          <a:endParaRPr lang="en-US" altLang="ja-JP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600" b="1" kern="1200" dirty="0"/>
            <a:t>プレスパフォーラム</a:t>
          </a:r>
          <a:r>
            <a:rPr lang="ja-JP" altLang="en-US" sz="1600" kern="1200" dirty="0"/>
            <a:t>（北マケドニアのイニチアチブによる政治対話</a:t>
          </a:r>
          <a:endParaRPr lang="en-US" altLang="ja-JP" sz="1600" kern="1200" dirty="0"/>
        </a:p>
      </dsp:txBody>
      <dsp:txXfrm>
        <a:off x="2596078" y="479541"/>
        <a:ext cx="2273944" cy="4128480"/>
      </dsp:txXfrm>
    </dsp:sp>
    <dsp:sp modelId="{0670D07A-D4A5-4E47-BBF3-61A95410FC4D}">
      <dsp:nvSpPr>
        <dsp:cNvPr id="0" name=""/>
        <dsp:cNvSpPr/>
      </dsp:nvSpPr>
      <dsp:spPr>
        <a:xfrm>
          <a:off x="5188376" y="18741"/>
          <a:ext cx="2273944" cy="460800"/>
        </a:xfrm>
        <a:prstGeom prst="rect">
          <a:avLst/>
        </a:prstGeom>
        <a:solidFill>
          <a:schemeClr val="accent2">
            <a:hueOff val="-999388"/>
            <a:satOff val="3424"/>
            <a:lumOff val="3529"/>
            <a:alphaOff val="0"/>
          </a:schemeClr>
        </a:solidFill>
        <a:ln w="12700" cap="flat" cmpd="sng" algn="ctr">
          <a:solidFill>
            <a:schemeClr val="accent2">
              <a:hueOff val="-999388"/>
              <a:satOff val="3424"/>
              <a:lumOff val="3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600" kern="1200" dirty="0"/>
            <a:t>日本</a:t>
          </a:r>
          <a:endParaRPr lang="en-US" sz="1600" kern="1200" dirty="0"/>
        </a:p>
      </dsp:txBody>
      <dsp:txXfrm>
        <a:off x="5188376" y="18741"/>
        <a:ext cx="2273944" cy="460800"/>
      </dsp:txXfrm>
    </dsp:sp>
    <dsp:sp modelId="{0B870732-D06A-4F56-A441-B65DDE400B17}">
      <dsp:nvSpPr>
        <dsp:cNvPr id="0" name=""/>
        <dsp:cNvSpPr/>
      </dsp:nvSpPr>
      <dsp:spPr>
        <a:xfrm>
          <a:off x="5188376" y="479541"/>
          <a:ext cx="2273944" cy="4128480"/>
        </a:xfrm>
        <a:prstGeom prst="rect">
          <a:avLst/>
        </a:prstGeom>
        <a:solidFill>
          <a:schemeClr val="accent2">
            <a:tint val="40000"/>
            <a:alpha val="90000"/>
            <a:hueOff val="-765031"/>
            <a:satOff val="10180"/>
            <a:lumOff val="85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65031"/>
              <a:satOff val="10180"/>
              <a:lumOff val="8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800" kern="1200" dirty="0"/>
            <a:t>西バルカン協力イニシアティブ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600" kern="1200" dirty="0"/>
            <a:t>欧州統合を支援</a:t>
          </a:r>
          <a:endParaRPr lang="en-US" sz="1600" kern="1200" dirty="0"/>
        </a:p>
      </dsp:txBody>
      <dsp:txXfrm>
        <a:off x="5188376" y="479541"/>
        <a:ext cx="2273944" cy="4128480"/>
      </dsp:txXfrm>
    </dsp:sp>
    <dsp:sp modelId="{BD1FA70C-AD78-4C06-8B6B-9D929D252524}">
      <dsp:nvSpPr>
        <dsp:cNvPr id="0" name=""/>
        <dsp:cNvSpPr/>
      </dsp:nvSpPr>
      <dsp:spPr>
        <a:xfrm>
          <a:off x="7780673" y="18741"/>
          <a:ext cx="2273944" cy="460800"/>
        </a:xfrm>
        <a:prstGeom prst="rect">
          <a:avLst/>
        </a:prstGeom>
        <a:solidFill>
          <a:schemeClr val="accent2">
            <a:hueOff val="-1499082"/>
            <a:satOff val="5136"/>
            <a:lumOff val="5293"/>
            <a:alphaOff val="0"/>
          </a:schemeClr>
        </a:solidFill>
        <a:ln w="12700" cap="flat" cmpd="sng" algn="ctr">
          <a:solidFill>
            <a:schemeClr val="accent2">
              <a:hueOff val="-1499082"/>
              <a:satOff val="5136"/>
              <a:lumOff val="52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600" kern="1200" dirty="0"/>
            <a:t>北マケドニア</a:t>
          </a:r>
          <a:endParaRPr lang="en-US" sz="1600" kern="1200" dirty="0"/>
        </a:p>
      </dsp:txBody>
      <dsp:txXfrm>
        <a:off x="7780673" y="18741"/>
        <a:ext cx="2273944" cy="460800"/>
      </dsp:txXfrm>
    </dsp:sp>
    <dsp:sp modelId="{97C4167A-4607-4D49-940A-266A91996D99}">
      <dsp:nvSpPr>
        <dsp:cNvPr id="0" name=""/>
        <dsp:cNvSpPr/>
      </dsp:nvSpPr>
      <dsp:spPr>
        <a:xfrm>
          <a:off x="7780673" y="479541"/>
          <a:ext cx="2273944" cy="4128480"/>
        </a:xfrm>
        <a:prstGeom prst="rect">
          <a:avLst/>
        </a:prstGeom>
        <a:solidFill>
          <a:schemeClr val="accent2">
            <a:tint val="40000"/>
            <a:alpha val="90000"/>
            <a:hueOff val="-1147547"/>
            <a:satOff val="15270"/>
            <a:lumOff val="128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147547"/>
              <a:satOff val="15270"/>
              <a:lumOff val="12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ja-JP" sz="1600" kern="1200" dirty="0"/>
            <a:t>Doing Business </a:t>
          </a:r>
          <a:r>
            <a:rPr lang="ja-JP" altLang="en-US" sz="1600" kern="1200" dirty="0"/>
            <a:t>トップ</a:t>
          </a:r>
          <a:r>
            <a:rPr lang="en-US" altLang="ja-JP" sz="1600" kern="1200" dirty="0"/>
            <a:t>10</a:t>
          </a:r>
          <a:endParaRPr kumimoji="1" lang="ja-JP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1600" kern="1200" dirty="0"/>
            <a:t>投資インセンティブ（経済特区）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600" kern="1200" dirty="0"/>
            <a:t>エネルギー供給網の多様化（ロシアへの</a:t>
          </a:r>
          <a:r>
            <a:rPr lang="en-US" altLang="ja-JP" sz="1600" kern="1200" dirty="0"/>
            <a:t>LNG</a:t>
          </a:r>
          <a:r>
            <a:rPr lang="ja-JP" altLang="en-US" sz="1600" kern="1200" dirty="0"/>
            <a:t>依存軽減）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600" kern="1200" dirty="0"/>
            <a:t>諸改革、法整備（</a:t>
          </a:r>
          <a:r>
            <a:rPr lang="en-US" altLang="ja-JP" sz="1600" kern="1200" dirty="0"/>
            <a:t>EU/NATO</a:t>
          </a:r>
          <a:r>
            <a:rPr lang="ja-JP" altLang="en-US" sz="1600" kern="1200" dirty="0"/>
            <a:t>準拠）</a:t>
          </a:r>
          <a:endParaRPr lang="en-US" sz="1600" kern="1200" dirty="0"/>
        </a:p>
      </dsp:txBody>
      <dsp:txXfrm>
        <a:off x="7780673" y="479541"/>
        <a:ext cx="2273944" cy="41284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39368-D883-4B7C-B59D-6BE8BE338E6C}">
      <dsp:nvSpPr>
        <dsp:cNvPr id="0" name=""/>
        <dsp:cNvSpPr/>
      </dsp:nvSpPr>
      <dsp:spPr>
        <a:xfrm>
          <a:off x="1963" y="592454"/>
          <a:ext cx="1914024" cy="73110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700" kern="1200" dirty="0"/>
            <a:t>日本に対する</a:t>
          </a:r>
          <a:r>
            <a:rPr lang="ja-JP" altLang="en-US" sz="1700" kern="1200" dirty="0"/>
            <a:t>特別な感情</a:t>
          </a:r>
          <a:endParaRPr lang="en-US" sz="1700" kern="1200" dirty="0"/>
        </a:p>
      </dsp:txBody>
      <dsp:txXfrm>
        <a:off x="1963" y="592454"/>
        <a:ext cx="1914024" cy="731108"/>
      </dsp:txXfrm>
    </dsp:sp>
    <dsp:sp modelId="{2E318440-A060-4F23-8D7A-6A16E8B49F4A}">
      <dsp:nvSpPr>
        <dsp:cNvPr id="0" name=""/>
        <dsp:cNvSpPr/>
      </dsp:nvSpPr>
      <dsp:spPr>
        <a:xfrm>
          <a:off x="1963" y="1323563"/>
          <a:ext cx="1914024" cy="1732438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1700" kern="1200" dirty="0"/>
            <a:t>着任翌日に信任状</a:t>
          </a:r>
          <a:r>
            <a:rPr lang="ja-JP" altLang="en-US" sz="1700" kern="1200" dirty="0"/>
            <a:t>捧呈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Man of the Year</a:t>
          </a:r>
          <a:r>
            <a:rPr lang="ja-JP" sz="1700" kern="1200" dirty="0"/>
            <a:t>　</a:t>
          </a:r>
          <a:r>
            <a:rPr lang="en-US" sz="1700" kern="1200" dirty="0"/>
            <a:t>2022</a:t>
          </a:r>
        </a:p>
      </dsp:txBody>
      <dsp:txXfrm>
        <a:off x="1963" y="1323563"/>
        <a:ext cx="1914024" cy="1732438"/>
      </dsp:txXfrm>
    </dsp:sp>
    <dsp:sp modelId="{52F7F602-BEF4-4EA7-B7E6-79862715A3B2}">
      <dsp:nvSpPr>
        <dsp:cNvPr id="0" name=""/>
        <dsp:cNvSpPr/>
      </dsp:nvSpPr>
      <dsp:spPr>
        <a:xfrm>
          <a:off x="2183951" y="592454"/>
          <a:ext cx="1914024" cy="73110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700" kern="1200"/>
            <a:t>伝統的な親日感</a:t>
          </a:r>
          <a:endParaRPr lang="en-US" sz="1700" kern="1200"/>
        </a:p>
      </dsp:txBody>
      <dsp:txXfrm>
        <a:off x="2183951" y="592454"/>
        <a:ext cx="1914024" cy="731108"/>
      </dsp:txXfrm>
    </dsp:sp>
    <dsp:sp modelId="{F4A8A62D-4D9D-4088-ABDC-4667B033A77D}">
      <dsp:nvSpPr>
        <dsp:cNvPr id="0" name=""/>
        <dsp:cNvSpPr/>
      </dsp:nvSpPr>
      <dsp:spPr>
        <a:xfrm>
          <a:off x="2183951" y="1323563"/>
          <a:ext cx="1914024" cy="1732438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1700" kern="1200" dirty="0"/>
            <a:t>丹下健三</a:t>
          </a:r>
          <a:r>
            <a:rPr lang="ja-JP" altLang="en-US" sz="1700" kern="1200" dirty="0"/>
            <a:t>（スコピエ地震）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altLang="en-US" sz="1700" kern="1200" dirty="0"/>
            <a:t>コスタ・バラバノフ（日本友好協会）</a:t>
          </a:r>
          <a:r>
            <a:rPr lang="ja-JP" sz="1700" kern="1200" dirty="0"/>
            <a:t>　　</a:t>
          </a:r>
          <a:endParaRPr lang="en-US" sz="1700" kern="1200" dirty="0"/>
        </a:p>
      </dsp:txBody>
      <dsp:txXfrm>
        <a:off x="2183951" y="1323563"/>
        <a:ext cx="1914024" cy="1732438"/>
      </dsp:txXfrm>
    </dsp:sp>
    <dsp:sp modelId="{C5AB997D-A324-4BB8-9DC2-44D1D6BA3B23}">
      <dsp:nvSpPr>
        <dsp:cNvPr id="0" name=""/>
        <dsp:cNvSpPr/>
      </dsp:nvSpPr>
      <dsp:spPr>
        <a:xfrm>
          <a:off x="4365939" y="592454"/>
          <a:ext cx="1914024" cy="73110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700" kern="1200" dirty="0"/>
            <a:t>西バルカン協力イニシアティブ</a:t>
          </a:r>
          <a:endParaRPr lang="en-US" sz="1700" kern="1200" dirty="0"/>
        </a:p>
      </dsp:txBody>
      <dsp:txXfrm>
        <a:off x="4365939" y="592454"/>
        <a:ext cx="1914024" cy="731108"/>
      </dsp:txXfrm>
    </dsp:sp>
    <dsp:sp modelId="{598D0581-FE4F-439B-B9E4-5205173FB569}">
      <dsp:nvSpPr>
        <dsp:cNvPr id="0" name=""/>
        <dsp:cNvSpPr/>
      </dsp:nvSpPr>
      <dsp:spPr>
        <a:xfrm>
          <a:off x="4365939" y="1323563"/>
          <a:ext cx="1914024" cy="1732438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1700" kern="1200" dirty="0"/>
            <a:t>政治対話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ja-JP" sz="1700" kern="1200" dirty="0"/>
            <a:t>ODA</a:t>
          </a:r>
          <a:endParaRPr kumimoji="1" lang="ja-JP" alt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1700" kern="1200" dirty="0"/>
            <a:t>貿易投資</a:t>
          </a:r>
        </a:p>
      </dsp:txBody>
      <dsp:txXfrm>
        <a:off x="4365939" y="1323563"/>
        <a:ext cx="1914024" cy="17324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27CDD-C3B8-4C0B-B7B3-AB5EBE16A88E}">
      <dsp:nvSpPr>
        <dsp:cNvPr id="0" name=""/>
        <dsp:cNvSpPr/>
      </dsp:nvSpPr>
      <dsp:spPr>
        <a:xfrm>
          <a:off x="10308" y="952224"/>
          <a:ext cx="1714832" cy="514449"/>
        </a:xfrm>
        <a:prstGeom prst="chevron">
          <a:avLst>
            <a:gd name="adj" fmla="val 3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20" tIns="63520" rIns="63520" bIns="635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400" kern="1200" dirty="0"/>
            <a:t>政治対話</a:t>
          </a:r>
          <a:endParaRPr lang="en-US" sz="1400" kern="1200" dirty="0"/>
        </a:p>
      </dsp:txBody>
      <dsp:txXfrm>
        <a:off x="164643" y="952224"/>
        <a:ext cx="1406162" cy="514449"/>
      </dsp:txXfrm>
    </dsp:sp>
    <dsp:sp modelId="{DB66FE73-5B64-4725-B4A8-B3AA75812C40}">
      <dsp:nvSpPr>
        <dsp:cNvPr id="0" name=""/>
        <dsp:cNvSpPr/>
      </dsp:nvSpPr>
      <dsp:spPr>
        <a:xfrm>
          <a:off x="10308" y="1466674"/>
          <a:ext cx="1560497" cy="253420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14" tIns="123314" rIns="123314" bIns="246628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100" kern="1200" dirty="0"/>
            <a:t>オスマニ外相訪日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100" kern="1200" dirty="0"/>
            <a:t>基本的価値の共有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100" kern="1200" dirty="0"/>
            <a:t>西バルカン協力イニシアティブ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100" kern="1200" dirty="0"/>
            <a:t>技術協力協定署名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100" kern="1200" dirty="0"/>
            <a:t>大阪関西万博参加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100" kern="1200" dirty="0"/>
            <a:t>ビジネス</a:t>
          </a:r>
          <a:r>
            <a:rPr kumimoji="1" lang="ja-JP" altLang="en-US" sz="1100" kern="1200" dirty="0"/>
            <a:t>セミナー</a:t>
          </a:r>
          <a:endParaRPr kumimoji="1" lang="en-US" altLang="ja-JP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100" kern="1200" dirty="0"/>
            <a:t>経済担当参事官配置</a:t>
          </a:r>
          <a:endParaRPr lang="en-US" sz="1100" kern="1200" dirty="0"/>
        </a:p>
      </dsp:txBody>
      <dsp:txXfrm>
        <a:off x="10308" y="1466674"/>
        <a:ext cx="1560497" cy="2534209"/>
      </dsp:txXfrm>
    </dsp:sp>
    <dsp:sp modelId="{BAB72456-0BA0-4A8A-861C-50264415E772}">
      <dsp:nvSpPr>
        <dsp:cNvPr id="0" name=""/>
        <dsp:cNvSpPr/>
      </dsp:nvSpPr>
      <dsp:spPr>
        <a:xfrm>
          <a:off x="1674898" y="952224"/>
          <a:ext cx="1714832" cy="514449"/>
        </a:xfrm>
        <a:prstGeom prst="chevron">
          <a:avLst>
            <a:gd name="adj" fmla="val 3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20" tIns="63520" rIns="63520" bIns="635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400" kern="1200"/>
            <a:t>開発協力</a:t>
          </a:r>
          <a:endParaRPr lang="en-US" sz="1400" kern="1200"/>
        </a:p>
      </dsp:txBody>
      <dsp:txXfrm>
        <a:off x="1829233" y="952224"/>
        <a:ext cx="1406162" cy="514449"/>
      </dsp:txXfrm>
    </dsp:sp>
    <dsp:sp modelId="{4158A4B5-8DA2-46E9-B75E-708130956EE6}">
      <dsp:nvSpPr>
        <dsp:cNvPr id="0" name=""/>
        <dsp:cNvSpPr/>
      </dsp:nvSpPr>
      <dsp:spPr>
        <a:xfrm>
          <a:off x="1674898" y="1466674"/>
          <a:ext cx="1560497" cy="253420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14" tIns="123314" rIns="123314" bIns="246628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100" kern="1200" dirty="0"/>
            <a:t>トップドナー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100" b="1" kern="1200" dirty="0"/>
            <a:t>医療無償</a:t>
          </a:r>
          <a:endParaRPr lang="en-US" sz="1100" b="1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100" b="1" kern="1200" dirty="0"/>
            <a:t>草の根</a:t>
          </a:r>
          <a:r>
            <a:rPr kumimoji="1" lang="ja-JP" altLang="en-US" sz="1100" b="1" kern="1200" dirty="0"/>
            <a:t>無償</a:t>
          </a:r>
          <a:endParaRPr lang="en-US" sz="1100" b="1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100" kern="1200" dirty="0"/>
            <a:t>人材育成</a:t>
          </a:r>
          <a:r>
            <a:rPr kumimoji="1" lang="ja-JP" altLang="en-US" sz="1100" kern="1200" dirty="0"/>
            <a:t>、技術移転（中小企業、環境）</a:t>
          </a:r>
          <a:endParaRPr lang="en-US" sz="1100" kern="1200" dirty="0"/>
        </a:p>
      </dsp:txBody>
      <dsp:txXfrm>
        <a:off x="1674898" y="1466674"/>
        <a:ext cx="1560497" cy="2534209"/>
      </dsp:txXfrm>
    </dsp:sp>
    <dsp:sp modelId="{175750EB-5BCA-4C34-A545-9A7E390B39A3}">
      <dsp:nvSpPr>
        <dsp:cNvPr id="0" name=""/>
        <dsp:cNvSpPr/>
      </dsp:nvSpPr>
      <dsp:spPr>
        <a:xfrm>
          <a:off x="3339488" y="952224"/>
          <a:ext cx="1714832" cy="514449"/>
        </a:xfrm>
        <a:prstGeom prst="chevron">
          <a:avLst>
            <a:gd name="adj" fmla="val 3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20" tIns="63520" rIns="63520" bIns="635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400" kern="1200" dirty="0"/>
            <a:t>民族融和</a:t>
          </a:r>
          <a:endParaRPr lang="en-US" sz="1400" kern="1200" dirty="0"/>
        </a:p>
      </dsp:txBody>
      <dsp:txXfrm>
        <a:off x="3493823" y="952224"/>
        <a:ext cx="1406162" cy="514449"/>
      </dsp:txXfrm>
    </dsp:sp>
    <dsp:sp modelId="{C0546A6B-4FA6-41D3-8130-4A976FA1CBA8}">
      <dsp:nvSpPr>
        <dsp:cNvPr id="0" name=""/>
        <dsp:cNvSpPr/>
      </dsp:nvSpPr>
      <dsp:spPr>
        <a:xfrm>
          <a:off x="3339488" y="1466674"/>
          <a:ext cx="1560497" cy="253420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14" tIns="123314" rIns="123314" bIns="246628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100" kern="1200" dirty="0"/>
            <a:t>文化無償</a:t>
          </a:r>
          <a:endParaRPr kumimoji="1" lang="en-US" altLang="ja-JP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100" kern="1200" dirty="0"/>
            <a:t>　オペラ・バレエ</a:t>
          </a:r>
          <a:endParaRPr kumimoji="1" lang="en-US" altLang="ja-JP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100" kern="1200" dirty="0"/>
            <a:t>　交響楽団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100" kern="1200" dirty="0"/>
            <a:t>文化交流</a:t>
          </a:r>
        </a:p>
      </dsp:txBody>
      <dsp:txXfrm>
        <a:off x="3339488" y="1466674"/>
        <a:ext cx="1560497" cy="2534209"/>
      </dsp:txXfrm>
    </dsp:sp>
    <dsp:sp modelId="{2D887927-865E-462C-B694-C807586A8FDD}">
      <dsp:nvSpPr>
        <dsp:cNvPr id="0" name=""/>
        <dsp:cNvSpPr/>
      </dsp:nvSpPr>
      <dsp:spPr>
        <a:xfrm>
          <a:off x="5004078" y="952224"/>
          <a:ext cx="1714832" cy="514449"/>
        </a:xfrm>
        <a:prstGeom prst="chevron">
          <a:avLst>
            <a:gd name="adj" fmla="val 3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20" tIns="63520" rIns="63520" bIns="635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400" kern="1200" dirty="0"/>
            <a:t>国際場裏で協力</a:t>
          </a:r>
          <a:endParaRPr lang="en-US" sz="1400" kern="1200" dirty="0"/>
        </a:p>
      </dsp:txBody>
      <dsp:txXfrm>
        <a:off x="5158413" y="952224"/>
        <a:ext cx="1406162" cy="514449"/>
      </dsp:txXfrm>
    </dsp:sp>
    <dsp:sp modelId="{7C636B94-2133-402C-9AE0-9CA6B9866E6E}">
      <dsp:nvSpPr>
        <dsp:cNvPr id="0" name=""/>
        <dsp:cNvSpPr/>
      </dsp:nvSpPr>
      <dsp:spPr>
        <a:xfrm>
          <a:off x="5004078" y="1466674"/>
          <a:ext cx="1560497" cy="253420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14" tIns="123314" rIns="123314" bIns="246628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100" kern="1200" dirty="0"/>
            <a:t>特別の信頼関係</a:t>
          </a:r>
          <a:endParaRPr lang="en-US" altLang="ja-JP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100" kern="1200" dirty="0"/>
            <a:t>日本を常に支持</a:t>
          </a:r>
        </a:p>
      </dsp:txBody>
      <dsp:txXfrm>
        <a:off x="5004078" y="1466674"/>
        <a:ext cx="1560497" cy="2534209"/>
      </dsp:txXfrm>
    </dsp:sp>
    <dsp:sp modelId="{1964723D-085B-4376-9127-4A2C65553745}">
      <dsp:nvSpPr>
        <dsp:cNvPr id="0" name=""/>
        <dsp:cNvSpPr/>
      </dsp:nvSpPr>
      <dsp:spPr>
        <a:xfrm>
          <a:off x="6668668" y="952224"/>
          <a:ext cx="1714832" cy="514449"/>
        </a:xfrm>
        <a:prstGeom prst="chevron">
          <a:avLst>
            <a:gd name="adj" fmla="val 3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20" tIns="63520" rIns="63520" bIns="635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400" kern="1200" dirty="0"/>
            <a:t>経済関係強化</a:t>
          </a:r>
          <a:endParaRPr lang="en-US" sz="1400" kern="1200" dirty="0"/>
        </a:p>
      </dsp:txBody>
      <dsp:txXfrm>
        <a:off x="6823003" y="952224"/>
        <a:ext cx="1406162" cy="514449"/>
      </dsp:txXfrm>
    </dsp:sp>
    <dsp:sp modelId="{775CD865-09FB-43B8-844D-781EDA99D6CD}">
      <dsp:nvSpPr>
        <dsp:cNvPr id="0" name=""/>
        <dsp:cNvSpPr/>
      </dsp:nvSpPr>
      <dsp:spPr>
        <a:xfrm>
          <a:off x="6668668" y="1466674"/>
          <a:ext cx="1560497" cy="2534209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14" tIns="123314" rIns="123314" bIns="246628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100" kern="1200" dirty="0"/>
            <a:t>JETRO</a:t>
          </a:r>
          <a:r>
            <a:rPr kumimoji="1" lang="ja-JP" altLang="en-US" sz="1100" kern="1200" dirty="0"/>
            <a:t>ミッション（</a:t>
          </a:r>
          <a:r>
            <a:rPr kumimoji="1" lang="en-US" altLang="ja-JP" sz="1100" kern="1200" dirty="0"/>
            <a:t>2019</a:t>
          </a:r>
          <a:r>
            <a:rPr kumimoji="1" lang="ja-JP" altLang="en-US" sz="1100" kern="1200" dirty="0"/>
            <a:t>年）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100" kern="1200" dirty="0"/>
            <a:t>エネルギー分野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100" kern="1200"/>
            <a:t>交通インフラ</a:t>
          </a:r>
          <a:endParaRPr kumimoji="1" lang="ja-JP" alt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100" kern="1200" dirty="0"/>
            <a:t>IT</a:t>
          </a:r>
          <a:endParaRPr kumimoji="1" lang="ja-JP" alt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100" kern="1200"/>
            <a:t>食料</a:t>
          </a:r>
        </a:p>
      </dsp:txBody>
      <dsp:txXfrm>
        <a:off x="6668668" y="1466674"/>
        <a:ext cx="1560497" cy="2534209"/>
      </dsp:txXfrm>
    </dsp:sp>
    <dsp:sp modelId="{EE0FFC73-36B7-4DC5-9084-52F3D2B00AD0}">
      <dsp:nvSpPr>
        <dsp:cNvPr id="0" name=""/>
        <dsp:cNvSpPr/>
      </dsp:nvSpPr>
      <dsp:spPr>
        <a:xfrm>
          <a:off x="8333258" y="952224"/>
          <a:ext cx="1714832" cy="514449"/>
        </a:xfrm>
        <a:prstGeom prst="chevron">
          <a:avLst>
            <a:gd name="adj" fmla="val 3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20" tIns="63520" rIns="63520" bIns="635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400" kern="1200" dirty="0"/>
            <a:t>西バルカン大使</a:t>
          </a:r>
          <a:endParaRPr lang="en-US" sz="1400" kern="1200" dirty="0"/>
        </a:p>
      </dsp:txBody>
      <dsp:txXfrm>
        <a:off x="8487593" y="952224"/>
        <a:ext cx="1406162" cy="514449"/>
      </dsp:txXfrm>
    </dsp:sp>
    <dsp:sp modelId="{DF5B535B-C1CC-46CE-8F35-D333B0F4D9C4}">
      <dsp:nvSpPr>
        <dsp:cNvPr id="0" name=""/>
        <dsp:cNvSpPr/>
      </dsp:nvSpPr>
      <dsp:spPr>
        <a:xfrm>
          <a:off x="8333258" y="1466674"/>
          <a:ext cx="1560497" cy="253420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14" tIns="123314" rIns="123314" bIns="246628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1100" kern="1200" dirty="0"/>
        </a:p>
      </dsp:txBody>
      <dsp:txXfrm>
        <a:off x="8333258" y="1466674"/>
        <a:ext cx="1560497" cy="25342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25165-6913-410E-A12C-C4D829DF86C4}">
      <dsp:nvSpPr>
        <dsp:cNvPr id="0" name=""/>
        <dsp:cNvSpPr/>
      </dsp:nvSpPr>
      <dsp:spPr>
        <a:xfrm>
          <a:off x="0" y="62985"/>
          <a:ext cx="10058399" cy="6692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200" kern="1200" dirty="0"/>
            <a:t>バルカンのクロスロードとして位置け</a:t>
          </a:r>
          <a:endParaRPr lang="en-US" altLang="ja-JP" sz="2200" kern="1200" dirty="0"/>
        </a:p>
      </dsp:txBody>
      <dsp:txXfrm>
        <a:off x="32670" y="95655"/>
        <a:ext cx="9993059" cy="603900"/>
      </dsp:txXfrm>
    </dsp:sp>
    <dsp:sp modelId="{3E0A3E18-15F1-4F2B-ABF6-E7C18D452E13}">
      <dsp:nvSpPr>
        <dsp:cNvPr id="0" name=""/>
        <dsp:cNvSpPr/>
      </dsp:nvSpPr>
      <dsp:spPr>
        <a:xfrm>
          <a:off x="0" y="795585"/>
          <a:ext cx="10058399" cy="6692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200" kern="1200" dirty="0"/>
            <a:t>西バルカン大使の活用</a:t>
          </a:r>
          <a:endParaRPr lang="en-US" altLang="ja-JP" sz="2200" kern="1200" dirty="0"/>
        </a:p>
      </dsp:txBody>
      <dsp:txXfrm>
        <a:off x="32670" y="828255"/>
        <a:ext cx="9993059" cy="603900"/>
      </dsp:txXfrm>
    </dsp:sp>
    <dsp:sp modelId="{6E0CFDBD-91FE-41F8-A710-D536A9E9C7FC}">
      <dsp:nvSpPr>
        <dsp:cNvPr id="0" name=""/>
        <dsp:cNvSpPr/>
      </dsp:nvSpPr>
      <dsp:spPr>
        <a:xfrm>
          <a:off x="0" y="1528186"/>
          <a:ext cx="10058399" cy="6692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200" kern="1200" dirty="0"/>
            <a:t>西バルカン協力イニシアティブの深化</a:t>
          </a:r>
          <a:endParaRPr lang="en-US" altLang="ja-JP" sz="2200" kern="1200" dirty="0"/>
        </a:p>
      </dsp:txBody>
      <dsp:txXfrm>
        <a:off x="32670" y="1560856"/>
        <a:ext cx="9993059" cy="603900"/>
      </dsp:txXfrm>
    </dsp:sp>
    <dsp:sp modelId="{CE07FF9D-24B6-4C9C-9F64-2F46BC7AF428}">
      <dsp:nvSpPr>
        <dsp:cNvPr id="0" name=""/>
        <dsp:cNvSpPr/>
      </dsp:nvSpPr>
      <dsp:spPr>
        <a:xfrm>
          <a:off x="0" y="2260786"/>
          <a:ext cx="10058399" cy="6692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2200" kern="1200" dirty="0"/>
            <a:t>欧米</a:t>
          </a:r>
          <a:r>
            <a:rPr kumimoji="1" lang="ja-JP" altLang="en-US" sz="2200" kern="1200" dirty="0"/>
            <a:t>他</a:t>
          </a:r>
          <a:r>
            <a:rPr kumimoji="1" lang="ja-JP" sz="2200" kern="1200" dirty="0"/>
            <a:t>との協調（</a:t>
          </a:r>
          <a:r>
            <a:rPr kumimoji="1" lang="en-US" altLang="ja-JP" sz="2200" kern="1200" dirty="0"/>
            <a:t>EU</a:t>
          </a:r>
          <a:r>
            <a:rPr kumimoji="1" lang="ja-JP" altLang="en-US" sz="2200" kern="1200" dirty="0"/>
            <a:t>、</a:t>
          </a:r>
          <a:r>
            <a:rPr kumimoji="1" lang="ja-JP" sz="2200" kern="1200" dirty="0"/>
            <a:t>独、英、</a:t>
          </a:r>
          <a:r>
            <a:rPr kumimoji="1" lang="ja-JP" altLang="en-US" sz="2200" kern="1200" dirty="0"/>
            <a:t>ブルガリア、</a:t>
          </a:r>
          <a:r>
            <a:rPr kumimoji="1" lang="ja-JP" sz="2200" kern="1200" dirty="0"/>
            <a:t>ギリシャ</a:t>
          </a:r>
          <a:r>
            <a:rPr kumimoji="1" lang="ja-JP" altLang="en-US" sz="2200" kern="1200" dirty="0"/>
            <a:t>、トルコ</a:t>
          </a:r>
          <a:r>
            <a:rPr kumimoji="1" lang="ja-JP" sz="2200" kern="1200" dirty="0"/>
            <a:t>）</a:t>
          </a:r>
          <a:endParaRPr lang="en-US" sz="2200" kern="1200" dirty="0"/>
        </a:p>
      </dsp:txBody>
      <dsp:txXfrm>
        <a:off x="32670" y="2293456"/>
        <a:ext cx="9993059" cy="603900"/>
      </dsp:txXfrm>
    </dsp:sp>
    <dsp:sp modelId="{16C1B086-AFCC-4BFA-B3CE-834E780C362D}">
      <dsp:nvSpPr>
        <dsp:cNvPr id="0" name=""/>
        <dsp:cNvSpPr/>
      </dsp:nvSpPr>
      <dsp:spPr>
        <a:xfrm>
          <a:off x="0" y="2993386"/>
          <a:ext cx="10058399" cy="6692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200" kern="1200" dirty="0"/>
            <a:t>北マケドニアの魅力発信</a:t>
          </a:r>
          <a:endParaRPr lang="en-US" sz="2200" kern="1200" dirty="0"/>
        </a:p>
      </dsp:txBody>
      <dsp:txXfrm>
        <a:off x="32670" y="3026056"/>
        <a:ext cx="9993059" cy="603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/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9/8/2023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35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5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24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C4960C-B9A2-1249-B793-1714110F2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D54294D-AACB-AE4B-AC6A-52A387669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BD6507-C722-384A-B33E-87AD7FE6E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7707-FA81-7141-BA01-77F921785F27}" type="datetimeFigureOut">
              <a:rPr kumimoji="1" lang="en-US" altLang="ja-JP" smtClean="0"/>
              <a:t>9/8/2023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A6928D-0D5A-9147-A8D5-9A4EEA8F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F77875-3076-A843-855D-339835022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05E-EE0A-F948-87ED-4C12EDD81835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0112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787650-8294-5449-AA52-8726F3A8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E762EC-024D-3143-A111-2B0F9809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DB4EA62-21C2-F043-B29F-F66AF6098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7707-FA81-7141-BA01-77F921785F27}" type="datetimeFigureOut">
              <a:rPr kumimoji="1" lang="en-US" altLang="ja-JP" smtClean="0"/>
              <a:t>9/8/2023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5A3A97-4D3B-4941-923A-54F570E7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3D9D99-C7D5-2A43-9870-797A7C67B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05E-EE0A-F948-87ED-4C12EDD81835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812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2C68AF-89FF-4B41-901D-C4D95CE38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148709E-CF89-3E48-9CB1-12039708C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FE26915-AC69-4540-8021-DC682E887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7707-FA81-7141-BA01-77F921785F27}" type="datetimeFigureOut">
              <a:rPr kumimoji="1" lang="en-US" altLang="ja-JP" smtClean="0"/>
              <a:t>9/8/2023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77BC8C-13AA-DE47-9168-F4F34A4E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0079E6-DB0F-3649-AF28-3503F8235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05E-EE0A-F948-87ED-4C12EDD81835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4956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044F8B-9D37-3B41-A401-CC5119DE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AE9C97-BF6A-4042-813D-ED561ACC4F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7B27873-C184-714D-8014-41E364292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F49A651-5347-8446-AF2D-F84814E7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7707-FA81-7141-BA01-77F921785F27}" type="datetimeFigureOut">
              <a:rPr kumimoji="1" lang="en-US" altLang="ja-JP" smtClean="0"/>
              <a:t>9/8/2023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4B7BD41-22C5-AB48-93B4-32F0167F0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5F0664D-87C1-F14D-A6B4-13F00366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05E-EE0A-F948-87ED-4C12EDD81835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7337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C22ABD-ABA9-3441-83C7-7C0F918A2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31F91BC-EF5D-C046-953C-C22EFF875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FEF2AF3-CE21-9B41-B83E-717121F87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FE6F4A4-924D-C64E-8241-E765789E5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74008B6-408C-F14B-816F-A2C259C39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136126D-A5B4-D940-9DCB-1ACAEDC1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7707-FA81-7141-BA01-77F921785F27}" type="datetimeFigureOut">
              <a:rPr kumimoji="1" lang="en-US" altLang="ja-JP" smtClean="0"/>
              <a:t>9/8/2023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B41F031-0E85-5B42-B6D4-9E51E1159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492F8F-2D5E-0648-AC5F-4DDCB4FCC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05E-EE0A-F948-87ED-4C12EDD81835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6222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A852D6-A279-E340-B3D0-328E10EE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AB69638-C1B4-CD42-9B63-AD4A59DC4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7707-FA81-7141-BA01-77F921785F27}" type="datetimeFigureOut">
              <a:rPr kumimoji="1" lang="en-US" altLang="ja-JP" smtClean="0"/>
              <a:t>9/8/2023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E919942-2A6A-3C4D-995B-A8339D4C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C1BD91E-E541-7541-B102-C2A0BC46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05E-EE0A-F948-87ED-4C12EDD81835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040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CEF28E1-1540-CF47-ADE9-AF87C95D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7707-FA81-7141-BA01-77F921785F27}" type="datetimeFigureOut">
              <a:rPr kumimoji="1" lang="en-US" altLang="ja-JP" smtClean="0"/>
              <a:t>9/8/2023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90593A9-B5FD-E845-B6A5-C31E6886D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E7D0985-79AF-7944-A0E1-2DDE1D8D0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05E-EE0A-F948-87ED-4C12EDD81835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534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578CD7-A748-374B-801B-F0C2EC382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83CB67-4396-034D-8297-39FBCFF56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C3DE505-A8D9-6D4D-9518-F8384C691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050D7F7-E33E-2E47-B5EF-75B9AAE52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7707-FA81-7141-BA01-77F921785F27}" type="datetimeFigureOut">
              <a:rPr kumimoji="1" lang="en-US" altLang="ja-JP" smtClean="0"/>
              <a:t>9/8/2023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3C60AD7-D16F-2D45-8082-B68D0CC1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BA2DE86-4973-3D4C-B94C-23112B12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05E-EE0A-F948-87ED-4C12EDD81835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268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6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759490-DDD5-7242-A386-7DD745EE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1708380-BF57-914F-8816-52436E1170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F6B2AB8-D9EF-B34C-B1E7-0757850E1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826F430-F15E-A14F-A07F-335C02FE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7707-FA81-7141-BA01-77F921785F27}" type="datetimeFigureOut">
              <a:rPr kumimoji="1" lang="en-US" altLang="ja-JP" smtClean="0"/>
              <a:t>9/8/2023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742E723-5BB0-8F4D-A4A8-883DF1B95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06491C9-63B2-934B-BECD-6C9F137CA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05E-EE0A-F948-87ED-4C12EDD81835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002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EF6D61-9BA4-724B-B82F-1211D2067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46351D9-EFAE-3F4B-BA85-E28AE0756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A8AB5C-194F-1843-BF1E-B1B7C1F5F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7707-FA81-7141-BA01-77F921785F27}" type="datetimeFigureOut">
              <a:rPr kumimoji="1" lang="en-US" altLang="ja-JP" smtClean="0"/>
              <a:t>9/8/2023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76F9DB-C013-554B-B639-2E3B0ACCC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FB04B7D-895B-CE4B-9182-275A8D59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05E-EE0A-F948-87ED-4C12EDD81835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2065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489B783-393B-7D42-B10A-50210ECA7E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2072394-D45B-8447-B2A7-79612801E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3076D1-951C-1445-882C-F8DC9F351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7707-FA81-7141-BA01-77F921785F27}" type="datetimeFigureOut">
              <a:rPr kumimoji="1" lang="en-US" altLang="ja-JP" smtClean="0"/>
              <a:t>9/8/2023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D2E9BF-FF23-1843-8BBB-8E061DB5C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5ACC48E-2F22-5C44-941B-088B6151F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05E-EE0A-F948-87ED-4C12EDD81835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354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896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1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7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51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9/8/2023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52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79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lIns="109728" tIns="109728" rIns="109728" bIns="9144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lIns="109728" tIns="109728" rIns="109728" bIns="9144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lIns="109728" tIns="109728" rIns="109728" bIns="9144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1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3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4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lang="en-US" sz="4800" kern="1200" cap="none" spc="15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000" kern="1200" spc="14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 spc="14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 spc="14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 spc="14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 spc="14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45A8208-1B29-6E4D-B7C7-5D8DFBFE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B444372-9633-484D-B797-7F0EE54B0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425AE4-77CF-FA4A-B5C9-DEED5B8C31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77707-FA81-7141-BA01-77F921785F27}" type="datetimeFigureOut">
              <a:rPr kumimoji="1" lang="en-US" altLang="ja-JP" smtClean="0"/>
              <a:t>9/8/2023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2D76B3-9DF6-954C-874E-33615166D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3BC4D92-E12A-B042-B90C-2204B2ACF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1105E-EE0A-F948-87ED-4C12EDD81835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873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7">
            <a:extLst>
              <a:ext uri="{FF2B5EF4-FFF2-40B4-BE49-F238E27FC236}">
                <a16:creationId xmlns:a16="http://schemas.microsoft.com/office/drawing/2014/main" id="{391159B2-3847-4541-BAAE-D93F71723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ja-JP" altLang="en-US"/>
          </a:p>
        </p:txBody>
      </p:sp>
      <p:sp useBgFill="1">
        <p:nvSpPr>
          <p:cNvPr id="34" name="Rectangle 19">
            <a:extLst>
              <a:ext uri="{FF2B5EF4-FFF2-40B4-BE49-F238E27FC236}">
                <a16:creationId xmlns:a16="http://schemas.microsoft.com/office/drawing/2014/main" id="{93BDF953-B1FC-408F-A14E-33A8C1DC1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A1B08F0-AD00-70C5-540F-2A2837EE30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170" y="3716860"/>
            <a:ext cx="9732773" cy="1465112"/>
          </a:xfrm>
        </p:spPr>
        <p:txBody>
          <a:bodyPr>
            <a:normAutofit/>
          </a:bodyPr>
          <a:lstStyle/>
          <a:p>
            <a:r>
              <a:rPr kumimoji="1" lang="ja-JP" altLang="en-US" sz="6000" dirty="0"/>
              <a:t>北マケドニアと欧州統合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E4C5CF7-E3B6-AB84-D068-5596A4332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181972"/>
            <a:ext cx="9517450" cy="6389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kumimoji="1" lang="ja-JP" altLang="en-US" sz="1100"/>
              <a:t>２０２３年５月霞関会</a:t>
            </a:r>
            <a:endParaRPr kumimoji="1" lang="en-US" altLang="ja-JP" sz="110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ja-JP" altLang="en-US" sz="1100"/>
              <a:t>澤田洋典（前北マケドニア大使）</a:t>
            </a:r>
            <a:endParaRPr kumimoji="1" lang="ja-JP" altLang="en-US" sz="1100"/>
          </a:p>
        </p:txBody>
      </p:sp>
      <p:sp>
        <p:nvSpPr>
          <p:cNvPr id="35" name="Rectangle 21">
            <a:extLst>
              <a:ext uri="{FF2B5EF4-FFF2-40B4-BE49-F238E27FC236}">
                <a16:creationId xmlns:a16="http://schemas.microsoft.com/office/drawing/2014/main" id="{17C4AC30-431E-4860-8128-139F9F61E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cxnSp>
        <p:nvCxnSpPr>
          <p:cNvPr id="36" name="Straight Connector 23">
            <a:extLst>
              <a:ext uri="{FF2B5EF4-FFF2-40B4-BE49-F238E27FC236}">
                <a16:creationId xmlns:a16="http://schemas.microsoft.com/office/drawing/2014/main" id="{D0C35C70-8DD1-457D-85E7-728F1B0C5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25">
            <a:extLst>
              <a:ext uri="{FF2B5EF4-FFF2-40B4-BE49-F238E27FC236}">
                <a16:creationId xmlns:a16="http://schemas.microsoft.com/office/drawing/2014/main" id="{B71691B1-EF90-41BA-A886-9331EB03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27">
            <a:extLst>
              <a:ext uri="{FF2B5EF4-FFF2-40B4-BE49-F238E27FC236}">
                <a16:creationId xmlns:a16="http://schemas.microsoft.com/office/drawing/2014/main" id="{BEB77709-9ED2-4392-8D1E-91E4AB964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3E0D4D2-D9D4-DDD3-7B3C-AC7761214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41" r="3" b="19402"/>
          <a:stretch/>
        </p:blipFill>
        <p:spPr>
          <a:xfrm>
            <a:off x="3116580" y="1395172"/>
            <a:ext cx="5969424" cy="214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51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6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8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82" name="Rectangle 80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9305733D-46AD-F210-B137-94BAD0FA7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594" y="656684"/>
            <a:ext cx="10058400" cy="615068"/>
          </a:xfrm>
        </p:spPr>
        <p:txBody>
          <a:bodyPr>
            <a:noAutofit/>
          </a:bodyPr>
          <a:lstStyle/>
          <a:p>
            <a:pPr algn="ctr"/>
            <a:r>
              <a:rPr lang="ja-JP" altLang="en-US" sz="3200" dirty="0"/>
              <a:t>欧州統合に向けた取組</a:t>
            </a:r>
          </a:p>
        </p:txBody>
      </p:sp>
      <p:graphicFrame>
        <p:nvGraphicFramePr>
          <p:cNvPr id="33" name="コンテンツ プレースホルダー 7">
            <a:extLst>
              <a:ext uri="{FF2B5EF4-FFF2-40B4-BE49-F238E27FC236}">
                <a16:creationId xmlns:a16="http://schemas.microsoft.com/office/drawing/2014/main" id="{91ECF844-DDB3-1603-E279-0ECA58F0F6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4692723"/>
              </p:ext>
            </p:extLst>
          </p:nvPr>
        </p:nvGraphicFramePr>
        <p:xfrm>
          <a:off x="1066800" y="1408912"/>
          <a:ext cx="10058400" cy="4626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2805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CD5CE7C-6BC8-A215-66FA-7485F009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ja-JP" altLang="en-US" dirty="0"/>
              <a:t>北マケドニアと日本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310A4DE-75D5-7A9D-75A8-230B9589CB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r="31945"/>
          <a:stretch/>
        </p:blipFill>
        <p:spPr bwMode="auto">
          <a:xfrm>
            <a:off x="7837371" y="237744"/>
            <a:ext cx="4124416" cy="6382512"/>
          </a:xfrm>
          <a:prstGeom prst="rect">
            <a:avLst/>
          </a:prstGeom>
        </p:spPr>
      </p:pic>
      <p:graphicFrame>
        <p:nvGraphicFramePr>
          <p:cNvPr id="7" name="コンテンツ プレースホルダー 4">
            <a:extLst>
              <a:ext uri="{FF2B5EF4-FFF2-40B4-BE49-F238E27FC236}">
                <a16:creationId xmlns:a16="http://schemas.microsoft.com/office/drawing/2014/main" id="{7DFFB00D-BD60-52D5-A5D8-0135363FE0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601215"/>
              </p:ext>
            </p:extLst>
          </p:nvPr>
        </p:nvGraphicFramePr>
        <p:xfrm>
          <a:off x="868680" y="2386584"/>
          <a:ext cx="6281928" cy="3648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5382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6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48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55" name="Rectangle 50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D531879-B172-8AEA-69AE-984568A5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3997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kumimoji="1" lang="ja-JP" altLang="en-US" sz="3700" dirty="0"/>
              <a:t>西バルカン協力イニシアティブ</a:t>
            </a:r>
          </a:p>
        </p:txBody>
      </p:sp>
      <p:graphicFrame>
        <p:nvGraphicFramePr>
          <p:cNvPr id="18" name="コンテンツ プレースホルダー 2">
            <a:extLst>
              <a:ext uri="{FF2B5EF4-FFF2-40B4-BE49-F238E27FC236}">
                <a16:creationId xmlns:a16="http://schemas.microsoft.com/office/drawing/2014/main" id="{227A6B65-3EE5-8570-0CEB-4058B428CB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206052"/>
              </p:ext>
            </p:extLst>
          </p:nvPr>
        </p:nvGraphicFramePr>
        <p:xfrm>
          <a:off x="1066800" y="1082566"/>
          <a:ext cx="10058400" cy="4953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3944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1B103E6-D845-56EB-F9F0-C3B51851B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9398440" y="316633"/>
            <a:ext cx="2487923" cy="1661044"/>
          </a:xfrm>
          <a:prstGeom prst="rect">
            <a:avLst/>
          </a:prstGeom>
        </p:spPr>
      </p:pic>
      <p:pic>
        <p:nvPicPr>
          <p:cNvPr id="5" name="コンテンツ プレースホルダー 6">
            <a:extLst>
              <a:ext uri="{FF2B5EF4-FFF2-40B4-BE49-F238E27FC236}">
                <a16:creationId xmlns:a16="http://schemas.microsoft.com/office/drawing/2014/main" id="{1E9C0443-AE98-BDB7-2634-7DA35E7E4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6846"/>
          <a:stretch/>
        </p:blipFill>
        <p:spPr>
          <a:xfrm>
            <a:off x="10498540" y="316633"/>
            <a:ext cx="1387823" cy="1130598"/>
          </a:xfrm>
          <a:prstGeom prst="rect">
            <a:avLst/>
          </a:prstGeom>
        </p:spPr>
      </p:pic>
      <p:graphicFrame>
        <p:nvGraphicFramePr>
          <p:cNvPr id="6" name="コンテンツ プレースホルダー 3">
            <a:extLst>
              <a:ext uri="{FF2B5EF4-FFF2-40B4-BE49-F238E27FC236}">
                <a16:creationId xmlns:a16="http://schemas.microsoft.com/office/drawing/2014/main" id="{241AA2A1-C16A-5CE5-EFEA-7151F5E7A1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411641"/>
              </p:ext>
            </p:extLst>
          </p:nvPr>
        </p:nvGraphicFramePr>
        <p:xfrm>
          <a:off x="344011" y="316633"/>
          <a:ext cx="8627971" cy="6096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346658" imgH="3777980" progId="Acrobat.Document.DC">
                  <p:embed/>
                </p:oleObj>
              </mc:Choice>
              <mc:Fallback>
                <p:oleObj name="Acrobat Document" r:id="rId4" imgW="5346658" imgH="3777980" progId="Acrobat.Document.DC">
                  <p:embed/>
                  <p:pic>
                    <p:nvPicPr>
                      <p:cNvPr id="6" name="コンテンツ プレースホルダー 3">
                        <a:extLst>
                          <a:ext uri="{FF2B5EF4-FFF2-40B4-BE49-F238E27FC236}">
                            <a16:creationId xmlns:a16="http://schemas.microsoft.com/office/drawing/2014/main" id="{241AA2A1-C16A-5CE5-EFEA-7151F5E7A1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4011" y="316633"/>
                        <a:ext cx="8627971" cy="6096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4EB06C7-CE9E-A4F2-0701-D7382ABC2F9E}"/>
              </a:ext>
            </a:extLst>
          </p:cNvPr>
          <p:cNvSpPr txBox="1"/>
          <p:nvPr/>
        </p:nvSpPr>
        <p:spPr>
          <a:xfrm>
            <a:off x="9398440" y="224149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Man of the Year 2022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EE60B3B-BB24-9185-8F83-8264BFBE8D12}"/>
              </a:ext>
            </a:extLst>
          </p:cNvPr>
          <p:cNvSpPr txBox="1"/>
          <p:nvPr/>
        </p:nvSpPr>
        <p:spPr>
          <a:xfrm>
            <a:off x="1844984" y="444972"/>
            <a:ext cx="186516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草の根無償人間の安全保障無償資金協力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E5E1D91-3190-9EB2-287A-70DB296E6558}"/>
              </a:ext>
            </a:extLst>
          </p:cNvPr>
          <p:cNvSpPr txBox="1"/>
          <p:nvPr/>
        </p:nvSpPr>
        <p:spPr>
          <a:xfrm flipH="1">
            <a:off x="9648183" y="3230614"/>
            <a:ext cx="1700713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1996</a:t>
            </a:r>
            <a:r>
              <a:rPr kumimoji="1" lang="ja-JP" altLang="en-US" dirty="0"/>
              <a:t>年～</a:t>
            </a:r>
            <a:endParaRPr kumimoji="1" lang="en-US" altLang="ja-JP" dirty="0"/>
          </a:p>
          <a:p>
            <a:r>
              <a:rPr lang="en-US" altLang="ja-JP" dirty="0"/>
              <a:t>177</a:t>
            </a:r>
            <a:r>
              <a:rPr kumimoji="1" lang="ja-JP" altLang="en-US" dirty="0"/>
              <a:t>件</a:t>
            </a:r>
            <a:endParaRPr kumimoji="1" lang="en-US" altLang="ja-JP" dirty="0"/>
          </a:p>
          <a:p>
            <a:r>
              <a:rPr lang="ja-JP" altLang="en-US" dirty="0"/>
              <a:t>　学校</a:t>
            </a:r>
            <a:r>
              <a:rPr lang="en-US" altLang="ja-JP" dirty="0"/>
              <a:t>75</a:t>
            </a:r>
            <a:r>
              <a:rPr lang="ja-JP" altLang="en-US" dirty="0"/>
              <a:t>　</a:t>
            </a:r>
            <a:endParaRPr lang="en-US" altLang="ja-JP" dirty="0"/>
          </a:p>
          <a:p>
            <a:r>
              <a:rPr kumimoji="1" lang="ja-JP" altLang="en-US" dirty="0"/>
              <a:t>　病院</a:t>
            </a:r>
            <a:r>
              <a:rPr kumimoji="1" lang="en-US" altLang="ja-JP" dirty="0"/>
              <a:t>67</a:t>
            </a:r>
          </a:p>
          <a:p>
            <a:r>
              <a:rPr kumimoji="1" lang="ja-JP" altLang="en-US" dirty="0"/>
              <a:t>　自治体</a:t>
            </a:r>
            <a:r>
              <a:rPr kumimoji="1" lang="en-US" altLang="ja-JP" dirty="0"/>
              <a:t>35</a:t>
            </a:r>
          </a:p>
          <a:p>
            <a:r>
              <a:rPr lang="ja-JP" altLang="en-US" dirty="0"/>
              <a:t>合計許与額：€</a:t>
            </a:r>
            <a:r>
              <a:rPr lang="en-US" altLang="ja-JP" dirty="0"/>
              <a:t>891M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4085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56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58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65" name="Rectangle 60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1BA1E64-C26E-5364-8D15-11B0FD47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/>
              <a:t>関係強化の鍵</a:t>
            </a:r>
          </a:p>
        </p:txBody>
      </p:sp>
      <p:graphicFrame>
        <p:nvGraphicFramePr>
          <p:cNvPr id="25" name="コンテンツ プレースホルダー 2">
            <a:extLst>
              <a:ext uri="{FF2B5EF4-FFF2-40B4-BE49-F238E27FC236}">
                <a16:creationId xmlns:a16="http://schemas.microsoft.com/office/drawing/2014/main" id="{1BC88CB2-47F7-F7AC-1629-F05B8A0519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8233828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6216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7" name="Rectangle 4300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908512C-707E-005A-3590-BB20D90F0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130869"/>
            <a:ext cx="10515600" cy="12078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ja-JP" alt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　　</a:t>
            </a:r>
            <a:r>
              <a:rPr kumimoji="1" lang="ja-JP" alt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北マケドニア</a:t>
            </a:r>
            <a:r>
              <a:rPr lang="ja-JP" alt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の魅力</a:t>
            </a:r>
            <a:r>
              <a:rPr lang="en-US" altLang="ja-JP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‐</a:t>
            </a:r>
            <a:r>
              <a:rPr lang="ja-JP" alt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オフリド</a:t>
            </a:r>
            <a:br>
              <a:rPr lang="en-US" altLang="ja-JP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ja-JP" alt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　　　　　　　　</a:t>
            </a:r>
            <a:r>
              <a:rPr lang="ja-JP" alt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自然、歴史・文化が融合、スラブ文化発祥の地、ビザンチン芸術の宝庫</a:t>
            </a:r>
            <a:br>
              <a:rPr lang="en-US" altLang="ja-JP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kumimoji="1" lang="en-US" altLang="ja-JP" sz="1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図 16" descr="水の向こうに見える太陽&#10;&#10;中程度の精度で自動的に生成された説明">
            <a:extLst>
              <a:ext uri="{FF2B5EF4-FFF2-40B4-BE49-F238E27FC236}">
                <a16:creationId xmlns:a16="http://schemas.microsoft.com/office/drawing/2014/main" id="{50D9C26D-89E6-53FC-E02C-4C12C77E9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1" r="33071" b="-4"/>
          <a:stretch/>
        </p:blipFill>
        <p:spPr>
          <a:xfrm rot="5400000">
            <a:off x="9083706" y="3377901"/>
            <a:ext cx="2043469" cy="380233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2C8C72C-EAAE-4D7F-38B7-59D67F265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93" r="2" b="9395"/>
          <a:stretch/>
        </p:blipFill>
        <p:spPr>
          <a:xfrm>
            <a:off x="4208848" y="2028574"/>
            <a:ext cx="3802338" cy="20434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00513AD-3618-1B85-A90A-F8EBA1697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34" r="2" b="20611"/>
          <a:stretch/>
        </p:blipFill>
        <p:spPr>
          <a:xfrm>
            <a:off x="8184248" y="2021786"/>
            <a:ext cx="3802338" cy="204346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DD80F1B-A415-C492-1128-626B9903E0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87" r="2" b="2"/>
          <a:stretch/>
        </p:blipFill>
        <p:spPr>
          <a:xfrm>
            <a:off x="185394" y="4257335"/>
            <a:ext cx="3802338" cy="2043469"/>
          </a:xfrm>
          <a:prstGeom prst="rect">
            <a:avLst/>
          </a:prstGeom>
        </p:spPr>
      </p:pic>
      <p:pic>
        <p:nvPicPr>
          <p:cNvPr id="15" name="図 14" descr="雲の中にある池&#10;&#10;中程度の精度で自動的に生成された説明">
            <a:extLst>
              <a:ext uri="{FF2B5EF4-FFF2-40B4-BE49-F238E27FC236}">
                <a16:creationId xmlns:a16="http://schemas.microsoft.com/office/drawing/2014/main" id="{B63314A0-2479-C2DA-BFA1-AEC4C6C870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5" r="2" b="13550"/>
          <a:stretch/>
        </p:blipFill>
        <p:spPr>
          <a:xfrm>
            <a:off x="4195500" y="4257335"/>
            <a:ext cx="3802338" cy="204346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1068A2C-B294-D6E9-565B-6CD1122ED7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319" r="2" b="2"/>
          <a:stretch/>
        </p:blipFill>
        <p:spPr>
          <a:xfrm>
            <a:off x="185394" y="2015109"/>
            <a:ext cx="3802338" cy="204346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DAB4A49-6A3D-C65D-8A72-E63293B337E3}"/>
              </a:ext>
            </a:extLst>
          </p:cNvPr>
          <p:cNvSpPr txBox="1"/>
          <p:nvPr/>
        </p:nvSpPr>
        <p:spPr>
          <a:xfrm>
            <a:off x="588579" y="1560124"/>
            <a:ext cx="258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ローマ野外劇場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FD7BF5-A59C-3DF5-8ED6-3E85C634B9CD}"/>
              </a:ext>
            </a:extLst>
          </p:cNvPr>
          <p:cNvSpPr txBox="1"/>
          <p:nvPr/>
        </p:nvSpPr>
        <p:spPr>
          <a:xfrm>
            <a:off x="4208848" y="1551454"/>
            <a:ext cx="258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聖ソフィア教会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0441005-444C-6028-F932-D7EC27CF781B}"/>
              </a:ext>
            </a:extLst>
          </p:cNvPr>
          <p:cNvSpPr txBox="1"/>
          <p:nvPr/>
        </p:nvSpPr>
        <p:spPr>
          <a:xfrm>
            <a:off x="8184248" y="1537487"/>
            <a:ext cx="258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オフリド博物館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5849F9F-BCB2-BE6E-48C9-EE31F8BC9449}"/>
              </a:ext>
            </a:extLst>
          </p:cNvPr>
          <p:cNvSpPr txBox="1"/>
          <p:nvPr/>
        </p:nvSpPr>
        <p:spPr>
          <a:xfrm>
            <a:off x="185394" y="6357799"/>
            <a:ext cx="336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オフリド湖と聖カネオ協会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D2191D2-B295-7867-712D-2F21F69BE0BE}"/>
              </a:ext>
            </a:extLst>
          </p:cNvPr>
          <p:cNvSpPr txBox="1"/>
          <p:nvPr/>
        </p:nvSpPr>
        <p:spPr>
          <a:xfrm>
            <a:off x="4208848" y="6394736"/>
            <a:ext cx="258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オフリド湖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BC14A8C-624C-9E87-E5C3-54843BF9CFAA}"/>
              </a:ext>
            </a:extLst>
          </p:cNvPr>
          <p:cNvSpPr txBox="1"/>
          <p:nvPr/>
        </p:nvSpPr>
        <p:spPr>
          <a:xfrm>
            <a:off x="8198899" y="6357799"/>
            <a:ext cx="258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オフリド湖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4109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A4A520D-0EF4-3046-DAB4-F66AED60B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04" r="24639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34AC68A-DCFF-713B-9220-16BA4869D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1" r="27994" b="-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7A5AF819-0F09-59C9-7E4C-A22487EDFD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19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45" name="Freeform: Shape 144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7" name="Freeform: Shape 146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C9C20C4-E2E0-7B09-3889-11FA71576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 sz="2000" dirty="0"/>
              <a:t>北マケドニアの魅力２</a:t>
            </a:r>
            <a:r>
              <a:rPr kumimoji="1" lang="en-US" altLang="ja-JP" sz="2000" dirty="0"/>
              <a:t>‐</a:t>
            </a:r>
            <a:r>
              <a:rPr kumimoji="1" lang="ja-JP" altLang="en-US" sz="2000" dirty="0"/>
              <a:t>ワイン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53759F80-FEB6-4B9A-B354-ADE6782DD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20" y="2854338"/>
            <a:ext cx="2807208" cy="3023090"/>
          </a:xfrm>
        </p:spPr>
        <p:txBody>
          <a:bodyPr>
            <a:normAutofit/>
          </a:bodyPr>
          <a:lstStyle/>
          <a:p>
            <a:r>
              <a:rPr lang="ja-JP" altLang="en-US" sz="1700" dirty="0"/>
              <a:t>８０のワイナリー</a:t>
            </a:r>
            <a:endParaRPr lang="en-US" altLang="ja-JP" sz="1700" dirty="0"/>
          </a:p>
          <a:p>
            <a:r>
              <a:rPr lang="ja-JP" altLang="en-US" sz="1700" dirty="0"/>
              <a:t>ワイナリーで、ワインテイスティング付きランチ</a:t>
            </a:r>
            <a:endParaRPr lang="en-US" altLang="ja-JP" sz="1700" dirty="0"/>
          </a:p>
          <a:p>
            <a:endParaRPr lang="en-US" altLang="ja-JP" sz="1700" dirty="0"/>
          </a:p>
          <a:p>
            <a:r>
              <a:rPr lang="ja-JP" altLang="en-US" sz="1700" dirty="0"/>
              <a:t>日本マケドニア友好協会</a:t>
            </a:r>
            <a:endParaRPr lang="en-US" altLang="ja-JP" sz="1700" dirty="0"/>
          </a:p>
          <a:p>
            <a:pPr marL="457200" lvl="1" indent="0">
              <a:buNone/>
            </a:pPr>
            <a:r>
              <a:rPr lang="ja-JP" altLang="en-US" sz="1700" dirty="0"/>
              <a:t>ワインテイスティングとマケドニア料理</a:t>
            </a:r>
            <a:endParaRPr lang="en-US" altLang="ja-JP" sz="1700" dirty="0"/>
          </a:p>
          <a:p>
            <a:r>
              <a:rPr lang="ja-JP" altLang="en-US" sz="1700" dirty="0"/>
              <a:t>茅ケ崎市（ホストタウン）ワインフェア</a:t>
            </a:r>
            <a:endParaRPr lang="en-US" altLang="ja-JP" sz="1700" dirty="0"/>
          </a:p>
          <a:p>
            <a:endParaRPr lang="en-US" sz="17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706BBCD-3EA5-B0EA-48E4-E46D350718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44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8835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コンテンツ プレースホルダー 3" descr="マップ&#10;&#10;自動的に生成された説明">
            <a:extLst>
              <a:ext uri="{FF2B5EF4-FFF2-40B4-BE49-F238E27FC236}">
                <a16:creationId xmlns:a16="http://schemas.microsoft.com/office/drawing/2014/main" id="{26CBA6B0-C240-9468-52FC-A3C6499C5C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/>
          <a:stretch/>
        </p:blipFill>
        <p:spPr>
          <a:xfrm>
            <a:off x="895867" y="1228143"/>
            <a:ext cx="6098861" cy="4325489"/>
          </a:xfrm>
          <a:prstGeom prst="rect">
            <a:avLst/>
          </a:prstGeom>
        </p:spPr>
      </p:pic>
      <p:sp>
        <p:nvSpPr>
          <p:cNvPr id="29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87D03C49-9677-65A7-17C0-9EB54A369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9185" y="838397"/>
            <a:ext cx="3822189" cy="36807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ja-JP" altLang="en-US" sz="2400" dirty="0"/>
              <a:t>基礎データ</a:t>
            </a:r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2FE596C6-02AF-154A-4B83-5A1C841F9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2304" y="1237519"/>
            <a:ext cx="4359070" cy="4325489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1" lang="en-US" altLang="ja-JP" sz="14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ja-JP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●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独立：</a:t>
            </a:r>
            <a:r>
              <a:rPr lang="ja-JP" altLang="en-US" sz="2500" dirty="0"/>
              <a:t>１９９１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年</a:t>
            </a:r>
            <a:endParaRPr kumimoji="1" lang="en-US" altLang="ja-JP" sz="25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2500" dirty="0"/>
              <a:t>●</a:t>
            </a:r>
            <a:r>
              <a:rPr kumimoji="1" lang="ja-JP" altLang="en-US" sz="250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面積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：　２．６万平方</a:t>
            </a:r>
            <a:r>
              <a:rPr kumimoji="1" lang="en-US" altLang="ja-JP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km</a:t>
            </a: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　（九州の約３分の２）</a:t>
            </a:r>
            <a:endParaRPr kumimoji="1" lang="en-US" altLang="ja-JP" sz="25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ja-JP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●</a:t>
            </a:r>
            <a:r>
              <a:rPr kumimoji="1" lang="ja-JP" altLang="en-US" sz="250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人口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：　約２０９．７万人（２１年）</a:t>
            </a:r>
            <a:endParaRPr kumimoji="1" lang="en-US" altLang="ja-JP" sz="25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ja-JP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●</a:t>
            </a:r>
            <a:r>
              <a:rPr kumimoji="1" lang="ja-JP" altLang="en-US" sz="250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首都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：　スコピエ（約５２万人）</a:t>
            </a:r>
            <a:endParaRPr kumimoji="1" lang="en-US" altLang="ja-JP" sz="25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ja-JP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●</a:t>
            </a:r>
            <a:r>
              <a:rPr kumimoji="1" lang="ja-JP" altLang="en-US" sz="250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民族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：　マケドニア人（約</a:t>
            </a:r>
            <a:r>
              <a:rPr kumimoji="1" lang="en-US" altLang="ja-JP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54.2%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）</a:t>
            </a:r>
            <a:endParaRPr kumimoji="1" lang="en-US" altLang="ja-JP" sz="25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　　　　　アルバニア人（約</a:t>
            </a:r>
            <a:r>
              <a:rPr kumimoji="1" lang="en-US" altLang="ja-JP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29.5%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）</a:t>
            </a:r>
            <a:endParaRPr kumimoji="1" lang="en-US" altLang="ja-JP" sz="25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　　　　　トルコ人（</a:t>
            </a:r>
            <a:r>
              <a:rPr kumimoji="1" lang="en-US" altLang="ja-JP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4%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）</a:t>
            </a:r>
            <a:endParaRPr kumimoji="1" lang="en-US" altLang="ja-JP" sz="25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2500" dirty="0"/>
              <a:t>　　　　　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ロマ（</a:t>
            </a:r>
            <a:r>
              <a:rPr kumimoji="1" lang="en-US" altLang="ja-JP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2.3%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）</a:t>
            </a:r>
            <a:endParaRPr kumimoji="1" lang="en-US" altLang="ja-JP" sz="25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　　　　　セルビア人（</a:t>
            </a:r>
            <a:r>
              <a:rPr kumimoji="1" lang="en-US" altLang="ja-JP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1.2%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）</a:t>
            </a:r>
            <a:endParaRPr kumimoji="1" lang="en-US" altLang="ja-JP" sz="25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　　　　　ボスニア人（</a:t>
            </a:r>
            <a:r>
              <a:rPr kumimoji="1" lang="en-US" altLang="ja-JP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0.9%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）</a:t>
            </a:r>
            <a:endParaRPr kumimoji="1" lang="en-US" altLang="ja-JP" sz="25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2500" dirty="0"/>
              <a:t>　　　　　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ヴラフ（</a:t>
            </a:r>
            <a:r>
              <a:rPr kumimoji="1" lang="en-US" altLang="ja-JP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0.4%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）</a:t>
            </a:r>
            <a:endParaRPr kumimoji="1" lang="en-US" altLang="ja-JP" sz="25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ja-JP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●</a:t>
            </a:r>
            <a:r>
              <a:rPr kumimoji="1" lang="ja-JP" altLang="en-US" sz="250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言語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：　マケドニア語、アルバニア語等</a:t>
            </a:r>
            <a:endParaRPr kumimoji="1" lang="en-US" altLang="ja-JP" sz="25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ja-JP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●</a:t>
            </a:r>
            <a:r>
              <a:rPr kumimoji="1" lang="ja-JP" altLang="en-US" sz="250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宗教</a:t>
            </a: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：　マケドニア正教、イスラム教等</a:t>
            </a:r>
            <a:endParaRPr kumimoji="1" lang="en-US" altLang="ja-JP" sz="25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●経済指標（</a:t>
            </a:r>
            <a:r>
              <a:rPr kumimoji="1" lang="en-US" altLang="ja-JP" sz="25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by World Data)</a:t>
            </a: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2500" dirty="0"/>
              <a:t>　インフレ率：</a:t>
            </a:r>
            <a:r>
              <a:rPr lang="en-US" altLang="ja-JP" sz="2500" dirty="0"/>
              <a:t>3.23%(21)</a:t>
            </a:r>
            <a:endParaRPr kumimoji="1" lang="en-US" altLang="ja-JP" sz="25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2500" dirty="0"/>
              <a:t>　</a:t>
            </a:r>
            <a:r>
              <a:rPr lang="en-US" altLang="ja-JP" sz="2500" dirty="0"/>
              <a:t>GDP</a:t>
            </a:r>
            <a:r>
              <a:rPr lang="ja-JP" altLang="en-US" sz="2500" dirty="0"/>
              <a:t>：    </a:t>
            </a:r>
            <a:r>
              <a:rPr lang="en-US" altLang="ja-JP" sz="2500" dirty="0"/>
              <a:t>$13.83 Bi(21)(</a:t>
            </a:r>
            <a:r>
              <a:rPr lang="ja-JP" altLang="en-US" sz="2500" dirty="0"/>
              <a:t>世界で</a:t>
            </a:r>
            <a:r>
              <a:rPr lang="en-US" altLang="ja-JP" sz="2500" dirty="0"/>
              <a:t>137</a:t>
            </a:r>
            <a:r>
              <a:rPr lang="ja-JP" altLang="en-US" sz="2500" dirty="0"/>
              <a:t>位）</a:t>
            </a:r>
            <a:endParaRPr lang="en-US" altLang="ja-JP" sz="2500" dirty="0"/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2500" i="0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　</a:t>
            </a:r>
            <a:r>
              <a:rPr kumimoji="1" lang="en-US" altLang="ja-JP" sz="2500" i="0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GDP/</a:t>
            </a:r>
            <a:r>
              <a:rPr lang="ja-JP" altLang="en-US" sz="2500" dirty="0"/>
              <a:t>人：</a:t>
            </a:r>
            <a:r>
              <a:rPr lang="en-US" altLang="ja-JP" sz="2500" dirty="0"/>
              <a:t>$6,695(21)</a:t>
            </a:r>
            <a:r>
              <a:rPr lang="ja-JP" altLang="en-US" sz="2500" dirty="0"/>
              <a:t>（同</a:t>
            </a:r>
            <a:r>
              <a:rPr lang="en-US" altLang="ja-JP" sz="2500" dirty="0"/>
              <a:t>79</a:t>
            </a:r>
            <a:r>
              <a:rPr lang="ja-JP" altLang="en-US" sz="2500" dirty="0"/>
              <a:t>位）</a:t>
            </a:r>
            <a:endParaRPr lang="en-US" altLang="ja-JP" sz="2500" dirty="0"/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2500" i="0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　経済成長率：　　　　　</a:t>
            </a:r>
            <a:endParaRPr kumimoji="1" lang="en-US" altLang="ja-JP" sz="2500" i="0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2500" dirty="0"/>
              <a:t>　　　</a:t>
            </a:r>
            <a:r>
              <a:rPr lang="en-US" altLang="ja-JP" sz="2500" dirty="0"/>
              <a:t>4.0%(21)</a:t>
            </a:r>
            <a:r>
              <a:rPr lang="ja-JP" altLang="en-US" sz="2500" dirty="0"/>
              <a:t>→</a:t>
            </a:r>
            <a:r>
              <a:rPr lang="en-US" altLang="ja-JP" sz="2500" dirty="0"/>
              <a:t>3.0%(22)</a:t>
            </a:r>
            <a:r>
              <a:rPr lang="ja-JP" altLang="en-US" sz="2500" dirty="0"/>
              <a:t>→</a:t>
            </a:r>
            <a:r>
              <a:rPr lang="en-US" altLang="ja-JP" sz="2500" dirty="0"/>
              <a:t>3.1%(23</a:t>
            </a:r>
            <a:r>
              <a:rPr lang="ja-JP" altLang="en-US" sz="2500" dirty="0"/>
              <a:t>予想</a:t>
            </a:r>
            <a:r>
              <a:rPr lang="en-US" altLang="ja-JP" sz="2500" dirty="0"/>
              <a:t>)</a:t>
            </a:r>
          </a:p>
          <a:p>
            <a:pPr marL="0" marR="0" lvl="0" fontAlgn="base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2500" i="0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　失業率：</a:t>
            </a:r>
            <a:r>
              <a:rPr kumimoji="1" lang="en-US" altLang="ja-JP" sz="2500" i="0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15.8%(21)</a:t>
            </a:r>
            <a:r>
              <a:rPr kumimoji="1" lang="ja-JP" altLang="en-US" sz="2500" i="0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　</a:t>
            </a:r>
            <a:endParaRPr kumimoji="1" lang="en-US" altLang="ja-JP" sz="2500" i="0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fontAlgn="base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1" lang="en-US" altLang="ja-JP" sz="2500" i="0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endParaRPr lang="en-US" altLang="ja-JP" sz="24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81213CB-70CE-0AE5-9382-FB96CF1A85DB}"/>
              </a:ext>
            </a:extLst>
          </p:cNvPr>
          <p:cNvSpPr txBox="1"/>
          <p:nvPr/>
        </p:nvSpPr>
        <p:spPr>
          <a:xfrm>
            <a:off x="1787823" y="373685"/>
            <a:ext cx="7066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ja-JP" altLang="en-US" dirty="0"/>
              <a:t>北マケドニアーバルカン半島の中央に位置する小さな多民族国家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46894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CF8811-FF20-8CB7-C82E-549D6BA6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3200" dirty="0"/>
              <a:t>北マケドニアとは</a:t>
            </a:r>
          </a:p>
        </p:txBody>
      </p:sp>
      <p:graphicFrame>
        <p:nvGraphicFramePr>
          <p:cNvPr id="5" name="コンテンツ プレースホルダー 2">
            <a:extLst>
              <a:ext uri="{FF2B5EF4-FFF2-40B4-BE49-F238E27FC236}">
                <a16:creationId xmlns:a16="http://schemas.microsoft.com/office/drawing/2014/main" id="{0E22CECC-5CD8-ACD9-F8D2-6DC1B28AB0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4819844"/>
              </p:ext>
            </p:extLst>
          </p:nvPr>
        </p:nvGraphicFramePr>
        <p:xfrm>
          <a:off x="1066800" y="1958048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2852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CA1AC9-C553-EC55-D781-17E46F86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640081"/>
          </a:xfrm>
        </p:spPr>
        <p:txBody>
          <a:bodyPr/>
          <a:lstStyle/>
          <a:p>
            <a:pPr algn="ctr"/>
            <a:r>
              <a:rPr kumimoji="1" lang="ja-JP" altLang="en-US" sz="3200" dirty="0"/>
              <a:t>欧州統合への道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479D3B7-4AB8-0AE4-AD6E-EDD8C0DAF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420" y="1325827"/>
            <a:ext cx="4663440" cy="640080"/>
          </a:xfrm>
        </p:spPr>
        <p:txBody>
          <a:bodyPr/>
          <a:lstStyle/>
          <a:p>
            <a:pPr algn="ctr"/>
            <a:r>
              <a:rPr lang="en-US" altLang="ja-JP" dirty="0"/>
              <a:t>EU</a:t>
            </a:r>
            <a:r>
              <a:rPr lang="ja-JP" altLang="en-US" dirty="0"/>
              <a:t>加盟プロセス</a:t>
            </a:r>
          </a:p>
        </p:txBody>
      </p:sp>
      <p:graphicFrame>
        <p:nvGraphicFramePr>
          <p:cNvPr id="15" name="コンテンツ プレースホルダー 2">
            <a:extLst>
              <a:ext uri="{FF2B5EF4-FFF2-40B4-BE49-F238E27FC236}">
                <a16:creationId xmlns:a16="http://schemas.microsoft.com/office/drawing/2014/main" id="{3E3868DA-BE99-038A-9E63-E9B50631CDB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70466013"/>
              </p:ext>
            </p:extLst>
          </p:nvPr>
        </p:nvGraphicFramePr>
        <p:xfrm>
          <a:off x="1066800" y="1860331"/>
          <a:ext cx="4663440" cy="4208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F6883A1-26DC-1E26-FE95-A061FB2A75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0083" y="1357358"/>
            <a:ext cx="5718021" cy="485804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ja-JP" altLang="en-US" sz="1400" b="1" dirty="0"/>
              <a:t>１９９３年　国連加盟（マケドニア旧ユーゴスラビア）</a:t>
            </a:r>
            <a:endParaRPr lang="en-US" altLang="ja-JP" sz="1400" b="1" dirty="0"/>
          </a:p>
          <a:p>
            <a:r>
              <a:rPr lang="ja-JP" altLang="en-US" sz="1400" b="1" dirty="0"/>
              <a:t>１９９４年　ギリシャが経済封鎖</a:t>
            </a:r>
            <a:endParaRPr lang="en-US" altLang="ja-JP" sz="1400" b="1" dirty="0"/>
          </a:p>
          <a:p>
            <a:r>
              <a:rPr lang="ja-JP" altLang="en-US" sz="1400" b="1" dirty="0"/>
              <a:t>２００１年　</a:t>
            </a:r>
            <a:r>
              <a:rPr lang="ja-JP" altLang="en-US" sz="1400" b="1" u="sng" dirty="0"/>
              <a:t>アルバニア系</a:t>
            </a:r>
            <a:r>
              <a:rPr lang="ja-JP" altLang="en-US" sz="1400" b="1" dirty="0"/>
              <a:t>との衝突　　　　　</a:t>
            </a:r>
            <a:endParaRPr lang="en-US" altLang="ja-JP" sz="1400" b="1" dirty="0"/>
          </a:p>
          <a:p>
            <a:pPr marL="0" indent="0">
              <a:buNone/>
            </a:pPr>
            <a:r>
              <a:rPr lang="ja-JP" altLang="en-US" sz="1400" b="1" dirty="0"/>
              <a:t>　　（オフリド合意－民族融和のモデル）</a:t>
            </a:r>
            <a:endParaRPr lang="en-US" altLang="ja-JP" sz="1400" b="1" dirty="0"/>
          </a:p>
          <a:p>
            <a:r>
              <a:rPr lang="ja-JP" altLang="en-US" sz="1400" b="1" dirty="0"/>
              <a:t>２０１７年　</a:t>
            </a:r>
            <a:r>
              <a:rPr lang="ja-JP" altLang="en-US" sz="1400" b="1" u="sng" dirty="0"/>
              <a:t>ブルガリア</a:t>
            </a:r>
            <a:r>
              <a:rPr lang="ja-JP" altLang="en-US" sz="1400" b="1" dirty="0"/>
              <a:t>との善隣条約</a:t>
            </a:r>
            <a:endParaRPr lang="en-US" altLang="ja-JP" sz="1400" b="1" dirty="0"/>
          </a:p>
          <a:p>
            <a:r>
              <a:rPr lang="ja-JP" altLang="en-US" sz="1400" b="1" dirty="0"/>
              <a:t>２０１７年　</a:t>
            </a:r>
            <a:r>
              <a:rPr lang="ja-JP" altLang="en-US" sz="1400" b="1" dirty="0">
                <a:solidFill>
                  <a:srgbClr val="FF0000"/>
                </a:solidFill>
              </a:rPr>
              <a:t>ザエフ政権（</a:t>
            </a:r>
            <a:r>
              <a:rPr lang="en-US" altLang="ja-JP" sz="1400" b="1" dirty="0">
                <a:solidFill>
                  <a:srgbClr val="FF0000"/>
                </a:solidFill>
              </a:rPr>
              <a:t>SDSM</a:t>
            </a:r>
            <a:r>
              <a:rPr lang="ja-JP" altLang="en-US" sz="1400" b="1" dirty="0">
                <a:solidFill>
                  <a:srgbClr val="FF0000"/>
                </a:solidFill>
              </a:rPr>
              <a:t>）</a:t>
            </a:r>
            <a:endParaRPr lang="en-US" altLang="ja-JP" sz="1400" b="1" dirty="0">
              <a:solidFill>
                <a:srgbClr val="FF0000"/>
              </a:solidFill>
            </a:endParaRPr>
          </a:p>
          <a:p>
            <a:r>
              <a:rPr lang="ja-JP" altLang="en-US" sz="1400" b="1" dirty="0"/>
              <a:t>２０１８年　</a:t>
            </a:r>
            <a:r>
              <a:rPr lang="ja-JP" altLang="en-US" sz="1400" b="1" u="sng" dirty="0"/>
              <a:t>ギリシャ</a:t>
            </a:r>
            <a:r>
              <a:rPr lang="ja-JP" altLang="en-US" sz="1400" b="1" dirty="0"/>
              <a:t>とのプレスパ合意</a:t>
            </a:r>
            <a:endParaRPr lang="en-US" altLang="ja-JP" sz="1400" b="1" dirty="0"/>
          </a:p>
          <a:p>
            <a:r>
              <a:rPr lang="ja-JP" altLang="en-US" sz="1400" b="1" dirty="0"/>
              <a:t>２０１９年　国名を北マケドニアに変更</a:t>
            </a:r>
            <a:endParaRPr lang="en-US" altLang="ja-JP" sz="1400" b="1" dirty="0"/>
          </a:p>
          <a:p>
            <a:r>
              <a:rPr lang="ja-JP" altLang="en-US" sz="1400" b="1" dirty="0"/>
              <a:t>２０２０年　</a:t>
            </a:r>
            <a:r>
              <a:rPr lang="en-US" altLang="ja-JP" sz="1400" b="1" dirty="0"/>
              <a:t>NATO</a:t>
            </a:r>
            <a:r>
              <a:rPr lang="ja-JP" altLang="en-US" sz="1400" b="1" dirty="0"/>
              <a:t>加盟</a:t>
            </a:r>
            <a:endParaRPr lang="en-US" altLang="ja-JP" sz="1400" b="1" dirty="0"/>
          </a:p>
          <a:p>
            <a:r>
              <a:rPr lang="ja-JP" altLang="en-US" sz="1400" b="1" dirty="0"/>
              <a:t>２０２１年　地方選挙で政府が敗北、ザエフ首相辞任</a:t>
            </a:r>
            <a:endParaRPr lang="en-US" altLang="ja-JP" sz="1400" b="1" dirty="0"/>
          </a:p>
          <a:p>
            <a:r>
              <a:rPr lang="ja-JP" altLang="en-US" sz="1400" b="1" dirty="0"/>
              <a:t>２０２２年　</a:t>
            </a:r>
            <a:r>
              <a:rPr lang="ja-JP" altLang="en-US" sz="1400" b="1" dirty="0">
                <a:solidFill>
                  <a:srgbClr val="FF0000"/>
                </a:solidFill>
              </a:rPr>
              <a:t>ロシアのウクライナ侵攻</a:t>
            </a:r>
            <a:endParaRPr lang="en-US" altLang="ja-JP" sz="1400" b="1" dirty="0">
              <a:solidFill>
                <a:srgbClr val="FF0000"/>
              </a:solidFill>
            </a:endParaRPr>
          </a:p>
          <a:p>
            <a:r>
              <a:rPr lang="ja-JP" altLang="en-US" sz="1400" b="1" dirty="0">
                <a:solidFill>
                  <a:srgbClr val="FF0000"/>
                </a:solidFill>
              </a:rPr>
              <a:t>２０２２年　フランス提案受諾</a:t>
            </a:r>
            <a:endParaRPr lang="en-US" altLang="ja-JP" sz="1400" b="1" dirty="0">
              <a:solidFill>
                <a:srgbClr val="FF0000"/>
              </a:solidFill>
            </a:endParaRPr>
          </a:p>
          <a:p>
            <a:r>
              <a:rPr lang="ja-JP" altLang="en-US" sz="1400" b="1" dirty="0"/>
              <a:t>２０２２年　大規模反対デモ</a:t>
            </a:r>
            <a:endParaRPr lang="en-US" altLang="ja-JP" sz="1400" b="1" dirty="0"/>
          </a:p>
          <a:p>
            <a:r>
              <a:rPr lang="ja-JP" altLang="en-US" sz="1400" b="1" dirty="0"/>
              <a:t>２０２４年　総選挙、大統領選挙</a:t>
            </a:r>
            <a:endParaRPr lang="en-US" altLang="ja-JP" sz="1400" b="1" dirty="0"/>
          </a:p>
          <a:p>
            <a:endParaRPr lang="en-US" altLang="ja-JP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20399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1E1C9A9-4FFF-C29D-5D43-4BE34A42DFEC}"/>
              </a:ext>
            </a:extLst>
          </p:cNvPr>
          <p:cNvSpPr txBox="1"/>
          <p:nvPr/>
        </p:nvSpPr>
        <p:spPr>
          <a:xfrm>
            <a:off x="500074" y="1268263"/>
            <a:ext cx="6409684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altLang="ja-JP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前</a:t>
            </a: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世紀 </a:t>
            </a:r>
            <a:r>
              <a:rPr lang="ja-JP" altLang="en-US" sz="1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マケドニア王国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支配下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前</a:t>
            </a: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世紀 共和政ローマ支配下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395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東ローマ帝国支配下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世紀末 </a:t>
            </a:r>
            <a:r>
              <a:rPr lang="ja-JP" altLang="en-US" sz="1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第一次ブルガリア帝国支配下</a:t>
            </a:r>
            <a:endParaRPr lang="ja-JP" altLang="en-US" sz="1400" b="0" i="0" dirty="0">
              <a:solidFill>
                <a:srgbClr val="FF000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1018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ブルガリア帝国の滅亡／東ローマ帝国支配下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1282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セルビアによる支配下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1346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スコピエがセルビア帝国の首都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1392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オスマン帝国支配下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1878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ブルガリア公国支配下（一時）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1893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マケドニア革命組織（</a:t>
            </a: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VMRO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）の結成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1912-13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lang="ja-JP" altLang="en-US" sz="1400" b="1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バルカン戦争</a:t>
            </a: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セルビアの支配下）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1918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ユーゴスラビア王国支配下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1941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lang="ja-JP" altLang="en-US" sz="1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枢軸国（ブルガリア）による支配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下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1944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マケドニア社会主義共和国の成立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1991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マケドニア共和国として独立を宣言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1993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lang="ja-JP" altLang="en-US" sz="1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国名論争の勃発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／国連加盟（マケドニア旧ユーゴスラビア）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2001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オフリド合意</a:t>
            </a:r>
            <a:endParaRPr lang="en-US" altLang="ja-JP" sz="1400" dirty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2018</a:t>
            </a:r>
            <a:r>
              <a:rPr lang="ja-JP" altLang="en-US" sz="1400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lang="ja-JP" altLang="en-US" sz="1400" b="0" i="0" dirty="0">
                <a:solidFill>
                  <a:schemeClr val="accent2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プレスパ合意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2019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北マケドニア共和国に改名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NATO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に加盟／</a:t>
            </a:r>
            <a:r>
              <a:rPr lang="en-US" altLang="ja-JP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EU</a:t>
            </a:r>
            <a:r>
              <a:rPr lang="ja-JP" altLang="en-US" sz="140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加盟交渉開始決定</a:t>
            </a:r>
            <a:endParaRPr lang="ja-JP" altLang="en-US" sz="1400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 descr="マップ&#10;&#10;自動的に生成された説明">
            <a:extLst>
              <a:ext uri="{FF2B5EF4-FFF2-40B4-BE49-F238E27FC236}">
                <a16:creationId xmlns:a16="http://schemas.microsoft.com/office/drawing/2014/main" id="{FE6D8CEB-7ABB-4053-B8E1-24D0F2268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330" y="1955113"/>
            <a:ext cx="4707595" cy="3142318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20566C6F-AA51-2FD1-D6BE-C8BFDE165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13544"/>
          </a:xfrm>
        </p:spPr>
        <p:txBody>
          <a:bodyPr/>
          <a:lstStyle/>
          <a:p>
            <a:pPr algn="ctr"/>
            <a:r>
              <a:rPr lang="ja-JP" altLang="en-US" sz="2400" dirty="0"/>
              <a:t>北マケドニアの歴史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03398F8-A532-C256-9073-5302B80C0529}"/>
              </a:ext>
            </a:extLst>
          </p:cNvPr>
          <p:cNvSpPr txBox="1"/>
          <p:nvPr/>
        </p:nvSpPr>
        <p:spPr>
          <a:xfrm>
            <a:off x="7815532" y="1391239"/>
            <a:ext cx="250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マケドニア地方</a:t>
            </a:r>
          </a:p>
        </p:txBody>
      </p:sp>
    </p:spTree>
    <p:extLst>
      <p:ext uri="{BB962C8B-B14F-4D97-AF65-F5344CB8AC3E}">
        <p14:creationId xmlns:p14="http://schemas.microsoft.com/office/powerpoint/2010/main" val="1655370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BBBEBD-BC80-4957-A752-BED6785555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1022" y="283164"/>
            <a:ext cx="9530457" cy="865113"/>
          </a:xfrm>
        </p:spPr>
        <p:txBody>
          <a:bodyPr/>
          <a:lstStyle/>
          <a:p>
            <a:pPr algn="ctr"/>
            <a:r>
              <a:rPr kumimoji="1" lang="ja-JP" altLang="en-US" sz="2400" dirty="0"/>
              <a:t>ギリシャ、ブルガリアとの関係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CC65C6B-83C1-B3DF-539C-7F3C6E35C77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015301" y="1257385"/>
            <a:ext cx="1580403" cy="639762"/>
          </a:xfrm>
          <a:ln>
            <a:noFill/>
          </a:ln>
        </p:spPr>
        <p:txBody>
          <a:bodyPr/>
          <a:lstStyle/>
          <a:p>
            <a:r>
              <a:rPr kumimoji="1" lang="ja-JP" altLang="en-US" dirty="0"/>
              <a:t>ギリシャ</a:t>
            </a:r>
          </a:p>
        </p:txBody>
      </p:sp>
      <p:graphicFrame>
        <p:nvGraphicFramePr>
          <p:cNvPr id="13" name="コンテンツ プレースホルダー 3">
            <a:extLst>
              <a:ext uri="{FF2B5EF4-FFF2-40B4-BE49-F238E27FC236}">
                <a16:creationId xmlns:a16="http://schemas.microsoft.com/office/drawing/2014/main" id="{A0D3803E-3FE6-CFA2-7CD7-CDF8CB74610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08220757"/>
              </p:ext>
            </p:extLst>
          </p:nvPr>
        </p:nvGraphicFramePr>
        <p:xfrm>
          <a:off x="770170" y="1628890"/>
          <a:ext cx="4628223" cy="4256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08C4A43-29FA-2771-01CA-B0ADF4C6F6C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82877" y="1309008"/>
            <a:ext cx="2924881" cy="639763"/>
          </a:xfrm>
          <a:ln>
            <a:noFill/>
          </a:ln>
        </p:spPr>
        <p:txBody>
          <a:bodyPr/>
          <a:lstStyle/>
          <a:p>
            <a:r>
              <a:rPr kumimoji="1" lang="ja-JP" altLang="en-US" dirty="0"/>
              <a:t>ブルガリア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0E14AFE-E178-EA6F-7436-29F90282322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607761" y="1897147"/>
            <a:ext cx="6200216" cy="4184476"/>
          </a:xfr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translucentPowder">
            <a:bevelT/>
          </a:sp3d>
        </p:spPr>
        <p:txBody>
          <a:bodyPr/>
          <a:lstStyle/>
          <a:p>
            <a:r>
              <a:rPr kumimoji="1" lang="ja-JP" altLang="en-US" sz="1400" b="1" dirty="0"/>
              <a:t>歴史問題（言語と民族の独自性を疑問視）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　　　　　マケドニア語はブルガリア語の方言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９１年　マケドニア共和国を最初に承認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１７年　善隣友好条約、歴史問題検討委員会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２０年　加盟交渉開始を拒否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２２年　マケドニア語を容認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　　　　本格的加盟交渉の要件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　「憲法改正」（ブルガリア人を少数民族として明記）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　「善隣条約の誠実な履行」（ヘイトスピーチ廃止など）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貿易・投資関係は拡大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両国政府による関係改善努力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北マケドニアにおける日・ブルガリア協力</a:t>
            </a:r>
            <a:endParaRPr kumimoji="1" lang="en-US" altLang="ja-JP" sz="1400" b="1" dirty="0"/>
          </a:p>
          <a:p>
            <a:endParaRPr kumimoji="1" lang="en-US" altLang="ja-JP" sz="1600" b="1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0507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CCDFD6-5C54-FC31-73FF-A0831BC62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3200" dirty="0"/>
              <a:t>欧州統合に向けての課題と不安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93D679AE-090C-79C7-5C16-32E73E41D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724224"/>
            <a:ext cx="4663440" cy="640080"/>
          </a:xfrm>
        </p:spPr>
        <p:txBody>
          <a:bodyPr/>
          <a:lstStyle/>
          <a:p>
            <a:r>
              <a:rPr lang="ja-JP" altLang="en-US" dirty="0"/>
              <a:t>課題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473DF2-C102-9A38-572F-131E68C5B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2364304"/>
            <a:ext cx="4663440" cy="359199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ja-JP" altLang="en-US" dirty="0"/>
              <a:t>憲法改正（ブルガリアを少数民族として明記）</a:t>
            </a:r>
            <a:endParaRPr lang="en-US" altLang="ja-JP" dirty="0"/>
          </a:p>
          <a:p>
            <a:pPr lvl="1"/>
            <a:r>
              <a:rPr lang="ja-JP" altLang="en-US" sz="2000" dirty="0"/>
              <a:t>本格的加盟交渉開始の条件</a:t>
            </a:r>
            <a:endParaRPr lang="en-US" altLang="ja-JP" sz="2000" dirty="0"/>
          </a:p>
          <a:p>
            <a:pPr lvl="1"/>
            <a:r>
              <a:rPr lang="ja-JP" altLang="en-US" sz="2000" dirty="0"/>
              <a:t>議会の２</a:t>
            </a:r>
            <a:r>
              <a:rPr lang="en-US" altLang="ja-JP" sz="2000" dirty="0"/>
              <a:t>/</a:t>
            </a:r>
            <a:r>
              <a:rPr lang="ja-JP" altLang="en-US" sz="2000" dirty="0"/>
              <a:t>３（８０議席）の賛成</a:t>
            </a:r>
            <a:endParaRPr lang="en-US" altLang="ja-JP" sz="2000" dirty="0"/>
          </a:p>
          <a:p>
            <a:r>
              <a:rPr lang="ja-JP" altLang="en-US" dirty="0"/>
              <a:t>ブルガリアとの歴史問題</a:t>
            </a:r>
            <a:endParaRPr lang="en-US" altLang="ja-JP" dirty="0"/>
          </a:p>
          <a:p>
            <a:pPr lvl="1"/>
            <a:r>
              <a:rPr lang="ja-JP" altLang="en-US" dirty="0"/>
              <a:t>善隣条約の誠実な履行（交渉枠組み合意に明記）</a:t>
            </a:r>
            <a:endParaRPr lang="en-US" altLang="ja-JP" dirty="0"/>
          </a:p>
          <a:p>
            <a:r>
              <a:rPr lang="ja-JP" altLang="en-US" dirty="0"/>
              <a:t>スクリーニングプロセス、</a:t>
            </a:r>
            <a:r>
              <a:rPr lang="en-US" altLang="ja-JP" dirty="0"/>
              <a:t>EU</a:t>
            </a:r>
            <a:r>
              <a:rPr lang="ja-JP" altLang="en-US" dirty="0"/>
              <a:t>アジェンダ関連改革、関連法整備（法の支配）</a:t>
            </a:r>
            <a:endParaRPr lang="en-US" altLang="ja-JP" dirty="0"/>
          </a:p>
          <a:p>
            <a:endParaRPr lang="en-US" altLang="ja-JP" dirty="0"/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4FAE1B19-DCDA-A722-F359-69CDDB9CA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5139" y="1724224"/>
            <a:ext cx="4663440" cy="640080"/>
          </a:xfrm>
        </p:spPr>
        <p:txBody>
          <a:bodyPr/>
          <a:lstStyle/>
          <a:p>
            <a:r>
              <a:rPr lang="ja-JP" altLang="en-US" dirty="0"/>
              <a:t>不安</a:t>
            </a:r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A1FD91B3-586B-B017-5DF4-F6797BA4DE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8712" y="2364305"/>
            <a:ext cx="4663440" cy="3592676"/>
          </a:xfrm>
          <a:ln>
            <a:solidFill>
              <a:schemeClr val="accent1"/>
            </a:solidFill>
          </a:ln>
        </p:spPr>
        <p:txBody>
          <a:bodyPr/>
          <a:lstStyle/>
          <a:p>
            <a:pPr lvl="1"/>
            <a:r>
              <a:rPr kumimoji="1" lang="ja-JP" altLang="en-US" sz="1800" dirty="0"/>
              <a:t>政治情勢が流動的</a:t>
            </a:r>
            <a:endParaRPr kumimoji="1" lang="en-US" altLang="ja-JP" sz="1800" dirty="0"/>
          </a:p>
          <a:p>
            <a:pPr lvl="1"/>
            <a:endParaRPr kumimoji="1" lang="en-US" altLang="ja-JP" sz="1800" dirty="0"/>
          </a:p>
          <a:p>
            <a:pPr lvl="1"/>
            <a:r>
              <a:rPr kumimoji="1" lang="ja-JP" altLang="en-US" sz="1800" dirty="0"/>
              <a:t>経済的不安要因</a:t>
            </a:r>
            <a:endParaRPr kumimoji="1" lang="en-US" altLang="ja-JP" sz="1800" dirty="0"/>
          </a:p>
          <a:p>
            <a:pPr lvl="2"/>
            <a:r>
              <a:rPr kumimoji="1" lang="ja-JP" altLang="en-US" sz="1600" dirty="0"/>
              <a:t>ウクライナ情勢</a:t>
            </a:r>
            <a:endParaRPr kumimoji="1" lang="en-US" altLang="ja-JP" sz="1600" dirty="0"/>
          </a:p>
          <a:p>
            <a:pPr lvl="2"/>
            <a:r>
              <a:rPr kumimoji="1" lang="ja-JP" altLang="en-US" sz="1600" dirty="0"/>
              <a:t>エネルギー、食糧価格高騰</a:t>
            </a:r>
            <a:endParaRPr kumimoji="1" lang="en-US" altLang="ja-JP" sz="1600" dirty="0"/>
          </a:p>
          <a:p>
            <a:pPr lvl="2"/>
            <a:r>
              <a:rPr kumimoji="1" lang="ja-JP" altLang="en-US" sz="1600" dirty="0"/>
              <a:t>政権の安定性にも影響</a:t>
            </a:r>
            <a:endParaRPr kumimoji="1" lang="en-US" altLang="ja-JP" sz="1600" dirty="0"/>
          </a:p>
          <a:p>
            <a:pPr lvl="1"/>
            <a:r>
              <a:rPr kumimoji="1" lang="ja-JP" altLang="en-US" sz="1800" dirty="0"/>
              <a:t>国民の不満、</a:t>
            </a:r>
            <a:r>
              <a:rPr kumimoji="1" lang="en-US" altLang="ja-JP" sz="1800" dirty="0"/>
              <a:t>EU</a:t>
            </a:r>
            <a:r>
              <a:rPr kumimoji="1" lang="ja-JP" altLang="en-US" sz="1800" dirty="0"/>
              <a:t>懐疑論</a:t>
            </a:r>
            <a:endParaRPr kumimoji="1" lang="en-US" altLang="ja-JP" sz="1800" dirty="0"/>
          </a:p>
          <a:p>
            <a:pPr lvl="2"/>
            <a:r>
              <a:rPr kumimoji="1" lang="ja-JP" altLang="en-US" sz="1600" dirty="0"/>
              <a:t>ロシアのプロパガンダ</a:t>
            </a:r>
            <a:endParaRPr kumimoji="1" lang="en-US" altLang="ja-JP" sz="1600" dirty="0"/>
          </a:p>
          <a:p>
            <a:pPr marL="822960" lvl="3" indent="0">
              <a:buNone/>
            </a:pPr>
            <a:r>
              <a:rPr kumimoji="1" lang="ja-JP" altLang="en-US" sz="1600" dirty="0"/>
              <a:t>セルビアのメディアが影響</a:t>
            </a:r>
            <a:endParaRPr kumimoji="1" lang="en-US" altLang="ja-JP" sz="1600" dirty="0"/>
          </a:p>
          <a:p>
            <a:pPr lvl="1"/>
            <a:endParaRPr lang="en-US" altLang="ja-JP" sz="2000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6426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63E1BD-2F9C-473C-EA7A-FD77E00B4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41144"/>
          </a:xfrm>
        </p:spPr>
        <p:txBody>
          <a:bodyPr/>
          <a:lstStyle/>
          <a:p>
            <a:pPr algn="ctr"/>
            <a:r>
              <a:rPr kumimoji="1" lang="ja-JP" altLang="en-US" sz="3200" dirty="0"/>
              <a:t>流動的な政治情勢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5AD1091-CF98-9145-47C2-FFEC208D0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88841"/>
            <a:ext cx="10058400" cy="4460014"/>
          </a:xfrm>
        </p:spPr>
        <p:txBody>
          <a:bodyPr/>
          <a:lstStyle/>
          <a:p>
            <a:pPr lvl="1"/>
            <a:r>
              <a:rPr lang="ja-JP" altLang="en-US" sz="2000" dirty="0"/>
              <a:t>与野党の勢力が拮抗（独立以来</a:t>
            </a:r>
            <a:r>
              <a:rPr lang="en-US" altLang="ja-JP" sz="2000" dirty="0"/>
              <a:t>SDSM</a:t>
            </a:r>
            <a:r>
              <a:rPr lang="ja-JP" altLang="en-US" sz="2000" dirty="0"/>
              <a:t>と</a:t>
            </a:r>
            <a:r>
              <a:rPr lang="en-US" altLang="ja-JP" sz="2000" dirty="0"/>
              <a:t>VMRO</a:t>
            </a:r>
            <a:r>
              <a:rPr lang="ja-JP" altLang="en-US" sz="2000" dirty="0"/>
              <a:t>が交互に政権）</a:t>
            </a:r>
            <a:endParaRPr lang="en-US" altLang="ja-JP" sz="2000" dirty="0"/>
          </a:p>
          <a:p>
            <a:pPr lvl="1"/>
            <a:r>
              <a:rPr lang="ja-JP" altLang="en-US" sz="2000" dirty="0"/>
              <a:t>国民の不満、</a:t>
            </a:r>
            <a:r>
              <a:rPr lang="en-US" altLang="ja-JP" sz="2000" dirty="0"/>
              <a:t>EU</a:t>
            </a:r>
            <a:r>
              <a:rPr lang="ja-JP" altLang="en-US" sz="2000" dirty="0"/>
              <a:t>懐疑論</a:t>
            </a:r>
            <a:endParaRPr lang="en-US" altLang="ja-JP" sz="2000" dirty="0"/>
          </a:p>
          <a:p>
            <a:pPr lvl="2"/>
            <a:r>
              <a:rPr lang="en-US" altLang="ja-JP" sz="1800" dirty="0"/>
              <a:t>EU</a:t>
            </a:r>
            <a:r>
              <a:rPr lang="ja-JP" altLang="en-US" sz="1800" dirty="0"/>
              <a:t>加盟プロセスの遅れ（加盟候補国となってから１７年）</a:t>
            </a:r>
            <a:endParaRPr lang="en-US" altLang="ja-JP" sz="1800" dirty="0"/>
          </a:p>
          <a:p>
            <a:pPr lvl="2"/>
            <a:r>
              <a:rPr lang="ja-JP" altLang="en-US" sz="1800" dirty="0"/>
              <a:t>地方選挙で政府が大敗、ザエフ首相が辞任、政治危機（</a:t>
            </a:r>
            <a:r>
              <a:rPr lang="en-US" altLang="ja-JP" sz="1800" dirty="0"/>
              <a:t>21</a:t>
            </a:r>
            <a:r>
              <a:rPr lang="ja-JP" altLang="en-US" sz="1800" dirty="0"/>
              <a:t>年）</a:t>
            </a:r>
            <a:endParaRPr lang="en-US" altLang="ja-JP" sz="1800" dirty="0"/>
          </a:p>
          <a:p>
            <a:pPr lvl="2"/>
            <a:r>
              <a:rPr lang="ja-JP" altLang="en-US" sz="1800" dirty="0"/>
              <a:t>交渉開始の経緯を巡り大規模デモ（２２年）</a:t>
            </a:r>
            <a:endParaRPr lang="en-US" altLang="ja-JP" sz="1800" dirty="0"/>
          </a:p>
          <a:p>
            <a:pPr lvl="1"/>
            <a:r>
              <a:rPr lang="ja-JP" altLang="en-US" sz="2000" dirty="0"/>
              <a:t>２０２４年選挙（国会議員、大統領）</a:t>
            </a:r>
            <a:endParaRPr lang="en-US" altLang="ja-JP" sz="2000" dirty="0"/>
          </a:p>
          <a:p>
            <a:pPr lvl="2"/>
            <a:r>
              <a:rPr lang="ja-JP" altLang="en-US" sz="1800" dirty="0"/>
              <a:t>政権交代の可能性</a:t>
            </a:r>
            <a:endParaRPr lang="en-US" altLang="ja-JP" sz="1800" dirty="0"/>
          </a:p>
          <a:p>
            <a:pPr lvl="1"/>
            <a:r>
              <a:rPr kumimoji="1" lang="ja-JP" altLang="en-US" sz="2000" dirty="0">
                <a:solidFill>
                  <a:srgbClr val="C00000"/>
                </a:solidFill>
              </a:rPr>
              <a:t>アルバニア系政党の役割に注目（</a:t>
            </a:r>
            <a:r>
              <a:rPr kumimoji="1" lang="en-US" altLang="ja-JP" sz="2000" dirty="0">
                <a:solidFill>
                  <a:srgbClr val="C00000"/>
                </a:solidFill>
              </a:rPr>
              <a:t>DUI</a:t>
            </a:r>
            <a:r>
              <a:rPr kumimoji="1" lang="ja-JP" altLang="en-US" sz="2000" dirty="0">
                <a:solidFill>
                  <a:srgbClr val="C00000"/>
                </a:solidFill>
              </a:rPr>
              <a:t>）</a:t>
            </a:r>
            <a:endParaRPr kumimoji="1" lang="en-US" altLang="ja-JP" sz="2000" dirty="0">
              <a:solidFill>
                <a:srgbClr val="C00000"/>
              </a:solidFill>
            </a:endParaRPr>
          </a:p>
          <a:p>
            <a:pPr lvl="2"/>
            <a:r>
              <a:rPr lang="ja-JP" altLang="en-US" dirty="0"/>
              <a:t>常に</a:t>
            </a:r>
            <a:r>
              <a:rPr lang="ja-JP" altLang="en-US" sz="1600" dirty="0"/>
              <a:t>連立政権に参加</a:t>
            </a:r>
            <a:endParaRPr lang="en-US" altLang="ja-JP" sz="1600" dirty="0"/>
          </a:p>
          <a:p>
            <a:pPr lvl="2"/>
            <a:r>
              <a:rPr kumimoji="1" lang="ja-JP" altLang="en-US" dirty="0"/>
              <a:t>要職を占有（国会議長、経済担当副首相、外相、経済相、環境相など）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親</a:t>
            </a:r>
            <a:r>
              <a:rPr kumimoji="1" lang="en-US" altLang="ja-JP" dirty="0"/>
              <a:t>EU</a:t>
            </a:r>
            <a:r>
              <a:rPr kumimoji="1" lang="ja-JP" altLang="en-US" dirty="0"/>
              <a:t>、親米</a:t>
            </a:r>
          </a:p>
        </p:txBody>
      </p:sp>
    </p:spTree>
    <p:extLst>
      <p:ext uri="{BB962C8B-B14F-4D97-AF65-F5344CB8AC3E}">
        <p14:creationId xmlns:p14="http://schemas.microsoft.com/office/powerpoint/2010/main" val="2601897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9074332" y="3551208"/>
            <a:ext cx="159366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ja-JP" altLang="en-US" sz="1050" b="1" dirty="0"/>
              <a:t>（注）２０２２年７月１９日、ＥＵは北マケドニア及びアルバニアとの第一回政府間会合を開催（正式な加盟交渉開始。）。</a:t>
            </a:r>
          </a:p>
        </p:txBody>
      </p:sp>
      <p:sp>
        <p:nvSpPr>
          <p:cNvPr id="67" name="ホームベース 66"/>
          <p:cNvSpPr/>
          <p:nvPr/>
        </p:nvSpPr>
        <p:spPr>
          <a:xfrm>
            <a:off x="6192632" y="5079903"/>
            <a:ext cx="1752247" cy="828068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</a:rPr>
              <a:t>２０２２年</a:t>
            </a:r>
            <a:endParaRPr lang="en-US" altLang="ja-JP" sz="1600" b="1" dirty="0">
              <a:solidFill>
                <a:schemeClr val="bg1"/>
              </a:solidFill>
            </a:endParaRPr>
          </a:p>
          <a:p>
            <a:pPr algn="ctr"/>
            <a:r>
              <a:rPr lang="ja-JP" altLang="en-US" sz="1600" b="1" dirty="0">
                <a:solidFill>
                  <a:schemeClr val="bg1"/>
                </a:solidFill>
              </a:rPr>
              <a:t>１２月１５日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3632798" y="5965713"/>
            <a:ext cx="1279917" cy="711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２０１５年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１０月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4912715" y="5081116"/>
            <a:ext cx="1279918" cy="82935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/>
              <a:t>２０１６年</a:t>
            </a:r>
            <a:endParaRPr lang="en-US" altLang="ja-JP" sz="1600" b="1" dirty="0"/>
          </a:p>
          <a:p>
            <a:pPr algn="ctr"/>
            <a:r>
              <a:rPr lang="ja-JP" altLang="en-US" sz="1600" b="1" dirty="0"/>
              <a:t>２月</a:t>
            </a:r>
          </a:p>
        </p:txBody>
      </p:sp>
      <p:grpSp>
        <p:nvGrpSpPr>
          <p:cNvPr id="70" name="グループ化 69"/>
          <p:cNvGrpSpPr/>
          <p:nvPr/>
        </p:nvGrpSpPr>
        <p:grpSpPr>
          <a:xfrm>
            <a:off x="1621972" y="443471"/>
            <a:ext cx="8882742" cy="6233748"/>
            <a:chOff x="174171" y="-191592"/>
            <a:chExt cx="10246183" cy="6976396"/>
          </a:xfrm>
        </p:grpSpPr>
        <p:sp>
          <p:nvSpPr>
            <p:cNvPr id="71" name="正方形/長方形 70"/>
            <p:cNvSpPr/>
            <p:nvPr/>
          </p:nvSpPr>
          <p:spPr>
            <a:xfrm>
              <a:off x="174171" y="418009"/>
              <a:ext cx="287382" cy="550590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b="1" dirty="0"/>
                <a:t>加盟候補国</a:t>
              </a: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174171" y="5988534"/>
              <a:ext cx="618309" cy="79627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ja-JP" altLang="en-US" sz="1050" b="1" dirty="0"/>
                <a:t>潜在的加盟候補国</a:t>
              </a:r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531222" y="418010"/>
              <a:ext cx="261257" cy="223810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b="1" dirty="0"/>
                <a:t>交渉開始済国</a:t>
              </a:r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531222" y="2712712"/>
              <a:ext cx="261257" cy="321120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b="1" dirty="0"/>
                <a:t>交渉未開始国</a:t>
              </a: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904875" y="418009"/>
              <a:ext cx="1476375" cy="107741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b="1" dirty="0">
                  <a:solidFill>
                    <a:schemeClr val="tx1"/>
                  </a:solidFill>
                </a:rPr>
                <a:t>①</a:t>
              </a:r>
              <a:endParaRPr lang="en-US" altLang="ja-JP" sz="1400" b="1" dirty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1400" b="1" dirty="0">
                  <a:solidFill>
                    <a:schemeClr val="tx1"/>
                  </a:solidFill>
                </a:rPr>
                <a:t>モンテネグロ</a:t>
              </a:r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904874" y="1567469"/>
              <a:ext cx="1476376" cy="107741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b="1" dirty="0">
                  <a:solidFill>
                    <a:schemeClr val="tx1"/>
                  </a:solidFill>
                </a:rPr>
                <a:t>②</a:t>
              </a:r>
              <a:endParaRPr lang="en-US" altLang="ja-JP" sz="1400" b="1" dirty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1400" b="1" dirty="0">
                  <a:solidFill>
                    <a:schemeClr val="tx1"/>
                  </a:solidFill>
                </a:rPr>
                <a:t>セルビア</a:t>
              </a:r>
            </a:p>
          </p:txBody>
        </p:sp>
        <p:sp>
          <p:nvSpPr>
            <p:cNvPr id="77" name="正方形/長方形 76"/>
            <p:cNvSpPr/>
            <p:nvPr/>
          </p:nvSpPr>
          <p:spPr>
            <a:xfrm>
              <a:off x="904874" y="2716929"/>
              <a:ext cx="1476376" cy="1077416"/>
            </a:xfrm>
            <a:prstGeom prst="rect">
              <a:avLst/>
            </a:prstGeom>
            <a:solidFill>
              <a:srgbClr val="9AD9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b="1" dirty="0">
                  <a:solidFill>
                    <a:schemeClr val="tx1"/>
                  </a:solidFill>
                </a:rPr>
                <a:t>③</a:t>
              </a:r>
              <a:endParaRPr lang="en-US" altLang="ja-JP" sz="1400" b="1" dirty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1400" b="1" dirty="0">
                  <a:solidFill>
                    <a:schemeClr val="tx1"/>
                  </a:solidFill>
                </a:rPr>
                <a:t>北マケドニア</a:t>
              </a:r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904874" y="3866389"/>
              <a:ext cx="1476376" cy="1077416"/>
            </a:xfrm>
            <a:prstGeom prst="rect">
              <a:avLst/>
            </a:prstGeom>
            <a:solidFill>
              <a:srgbClr val="9AD9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b="1" dirty="0">
                  <a:solidFill>
                    <a:schemeClr val="tx1"/>
                  </a:solidFill>
                </a:rPr>
                <a:t>④</a:t>
              </a:r>
              <a:endParaRPr lang="en-US" altLang="ja-JP" sz="1400" b="1" dirty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1400" b="1" dirty="0">
                  <a:solidFill>
                    <a:schemeClr val="tx1"/>
                  </a:solidFill>
                </a:rPr>
                <a:t>アルバニア</a:t>
              </a:r>
            </a:p>
          </p:txBody>
        </p:sp>
        <p:sp>
          <p:nvSpPr>
            <p:cNvPr id="79" name="正方形/長方形 78"/>
            <p:cNvSpPr/>
            <p:nvPr/>
          </p:nvSpPr>
          <p:spPr>
            <a:xfrm>
              <a:off x="904874" y="5015848"/>
              <a:ext cx="1476376" cy="908065"/>
            </a:xfrm>
            <a:prstGeom prst="rect">
              <a:avLst/>
            </a:prstGeom>
            <a:solidFill>
              <a:srgbClr val="C7B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b="1" dirty="0">
                  <a:solidFill>
                    <a:schemeClr val="tx1"/>
                  </a:solidFill>
                </a:rPr>
                <a:t>⑤</a:t>
              </a:r>
              <a:endParaRPr lang="en-US" altLang="ja-JP" sz="1400" b="1" dirty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1350" b="1" dirty="0">
                  <a:solidFill>
                    <a:schemeClr val="tx1"/>
                  </a:solidFill>
                </a:rPr>
                <a:t>ボスニア・</a:t>
              </a:r>
              <a:endParaRPr lang="en-US" altLang="ja-JP" sz="1350" b="1" dirty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1350" b="1" dirty="0">
                  <a:solidFill>
                    <a:schemeClr val="tx1"/>
                  </a:solidFill>
                </a:rPr>
                <a:t>ヘルツェゴビナ</a:t>
              </a:r>
            </a:p>
          </p:txBody>
        </p:sp>
        <p:sp>
          <p:nvSpPr>
            <p:cNvPr id="80" name="正方形/長方形 79"/>
            <p:cNvSpPr/>
            <p:nvPr/>
          </p:nvSpPr>
          <p:spPr>
            <a:xfrm>
              <a:off x="904874" y="5988534"/>
              <a:ext cx="1476376" cy="796270"/>
            </a:xfrm>
            <a:prstGeom prst="rect">
              <a:avLst/>
            </a:prstGeom>
            <a:solidFill>
              <a:srgbClr val="C7B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b="1">
                  <a:solidFill>
                    <a:schemeClr val="tx1"/>
                  </a:solidFill>
                </a:rPr>
                <a:t>⑥</a:t>
              </a:r>
              <a:endParaRPr lang="en-US" altLang="ja-JP" sz="1400" b="1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1400" b="1" dirty="0">
                  <a:solidFill>
                    <a:schemeClr val="tx1"/>
                  </a:solidFill>
                </a:rPr>
                <a:t>コソボ</a:t>
              </a:r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2493646" y="418009"/>
              <a:ext cx="1476376" cy="107741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２００７年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１０月</a:t>
              </a:r>
            </a:p>
          </p:txBody>
        </p:sp>
        <p:sp>
          <p:nvSpPr>
            <p:cNvPr id="82" name="正方形/長方形 81"/>
            <p:cNvSpPr/>
            <p:nvPr/>
          </p:nvSpPr>
          <p:spPr>
            <a:xfrm>
              <a:off x="2493646" y="1567469"/>
              <a:ext cx="1476376" cy="107741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２００８年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４月</a:t>
              </a:r>
            </a:p>
          </p:txBody>
        </p:sp>
        <p:sp>
          <p:nvSpPr>
            <p:cNvPr id="83" name="正方形/長方形 82"/>
            <p:cNvSpPr/>
            <p:nvPr/>
          </p:nvSpPr>
          <p:spPr>
            <a:xfrm>
              <a:off x="2493645" y="2712712"/>
              <a:ext cx="1476376" cy="107741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２００１年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４月</a:t>
              </a:r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2493645" y="3857955"/>
              <a:ext cx="1476376" cy="107741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２００６年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６月</a:t>
              </a:r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2493645" y="5003197"/>
              <a:ext cx="1476376" cy="92071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２００６年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６月</a:t>
              </a:r>
            </a:p>
          </p:txBody>
        </p:sp>
        <p:sp>
          <p:nvSpPr>
            <p:cNvPr id="86" name="正方形/長方形 85"/>
            <p:cNvSpPr/>
            <p:nvPr/>
          </p:nvSpPr>
          <p:spPr>
            <a:xfrm>
              <a:off x="3970021" y="418009"/>
              <a:ext cx="1476376" cy="107741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２００８年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１２月</a:t>
              </a:r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3970021" y="1567469"/>
              <a:ext cx="1476376" cy="107741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２００９年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１２月</a:t>
              </a:r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3970021" y="2712712"/>
              <a:ext cx="1476376" cy="107741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２００４年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３月</a:t>
              </a:r>
            </a:p>
          </p:txBody>
        </p:sp>
        <p:sp>
          <p:nvSpPr>
            <p:cNvPr id="89" name="正方形/長方形 88"/>
            <p:cNvSpPr/>
            <p:nvPr/>
          </p:nvSpPr>
          <p:spPr>
            <a:xfrm>
              <a:off x="3970021" y="3857955"/>
              <a:ext cx="1476376" cy="107741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２００９年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４月</a:t>
              </a:r>
            </a:p>
          </p:txBody>
        </p:sp>
        <p:sp>
          <p:nvSpPr>
            <p:cNvPr id="90" name="ホームベース 89"/>
            <p:cNvSpPr/>
            <p:nvPr/>
          </p:nvSpPr>
          <p:spPr>
            <a:xfrm>
              <a:off x="3970020" y="5988534"/>
              <a:ext cx="2021206" cy="796270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>
                  <a:solidFill>
                    <a:schemeClr val="bg1"/>
                  </a:solidFill>
                </a:rPr>
                <a:t>２０２２年</a:t>
              </a:r>
              <a:endParaRPr lang="en-US" altLang="ja-JP" sz="1600" b="1" dirty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1600" b="1" dirty="0">
                  <a:solidFill>
                    <a:schemeClr val="bg1"/>
                  </a:solidFill>
                </a:rPr>
                <a:t>１２月１５日</a:t>
              </a:r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5446397" y="418009"/>
              <a:ext cx="1476376" cy="107741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２０１０年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１２月</a:t>
              </a:r>
            </a:p>
          </p:txBody>
        </p:sp>
        <p:sp>
          <p:nvSpPr>
            <p:cNvPr id="92" name="正方形/長方形 91"/>
            <p:cNvSpPr/>
            <p:nvPr/>
          </p:nvSpPr>
          <p:spPr>
            <a:xfrm>
              <a:off x="5446397" y="1567469"/>
              <a:ext cx="1476376" cy="107741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２０１２年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３月</a:t>
              </a:r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5446397" y="2716929"/>
              <a:ext cx="1476376" cy="107741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２００５年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１２月</a:t>
              </a:r>
            </a:p>
          </p:txBody>
        </p:sp>
        <p:sp>
          <p:nvSpPr>
            <p:cNvPr id="94" name="正方形/長方形 93"/>
            <p:cNvSpPr/>
            <p:nvPr/>
          </p:nvSpPr>
          <p:spPr>
            <a:xfrm>
              <a:off x="5446397" y="3857955"/>
              <a:ext cx="1476376" cy="107741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２０１４年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６月</a:t>
              </a:r>
            </a:p>
          </p:txBody>
        </p:sp>
        <p:sp>
          <p:nvSpPr>
            <p:cNvPr id="95" name="正方形/長方形 94"/>
            <p:cNvSpPr/>
            <p:nvPr/>
          </p:nvSpPr>
          <p:spPr>
            <a:xfrm>
              <a:off x="6922772" y="418009"/>
              <a:ext cx="1476376" cy="107741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２０１２年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６月</a:t>
              </a:r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6922772" y="1567469"/>
              <a:ext cx="1476376" cy="107741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２０１４年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１月</a:t>
              </a:r>
            </a:p>
          </p:txBody>
        </p:sp>
        <p:sp>
          <p:nvSpPr>
            <p:cNvPr id="97" name="ホームベース 96"/>
            <p:cNvSpPr/>
            <p:nvPr/>
          </p:nvSpPr>
          <p:spPr>
            <a:xfrm>
              <a:off x="6922772" y="2717360"/>
              <a:ext cx="2021206" cy="1077416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２０２０年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３月</a:t>
              </a:r>
            </a:p>
          </p:txBody>
        </p:sp>
        <p:sp>
          <p:nvSpPr>
            <p:cNvPr id="98" name="ホームベース 97"/>
            <p:cNvSpPr/>
            <p:nvPr/>
          </p:nvSpPr>
          <p:spPr>
            <a:xfrm>
              <a:off x="6922772" y="3857955"/>
              <a:ext cx="2021206" cy="1077416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/>
                <a:t>２０２０年</a:t>
              </a:r>
              <a:endParaRPr lang="en-US" altLang="ja-JP" sz="1600" b="1" dirty="0"/>
            </a:p>
            <a:p>
              <a:pPr algn="ctr"/>
              <a:r>
                <a:rPr lang="ja-JP" altLang="en-US" sz="1600" b="1" dirty="0"/>
                <a:t>３月</a:t>
              </a:r>
            </a:p>
          </p:txBody>
        </p:sp>
        <p:sp>
          <p:nvSpPr>
            <p:cNvPr id="99" name="ホームベース 98"/>
            <p:cNvSpPr/>
            <p:nvPr/>
          </p:nvSpPr>
          <p:spPr>
            <a:xfrm>
              <a:off x="8399148" y="418009"/>
              <a:ext cx="2021206" cy="107741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/>
                <a:t>３５分野中</a:t>
              </a:r>
              <a:endParaRPr lang="en-US" altLang="ja-JP" sz="1400" dirty="0"/>
            </a:p>
            <a:p>
              <a:pPr algn="ctr"/>
              <a:r>
                <a:rPr lang="ja-JP" altLang="en-US" sz="1400" dirty="0"/>
                <a:t>３３分野</a:t>
              </a:r>
              <a:endParaRPr lang="en-US" altLang="ja-JP" sz="1050" b="1" dirty="0"/>
            </a:p>
          </p:txBody>
        </p:sp>
        <p:sp>
          <p:nvSpPr>
            <p:cNvPr id="100" name="ホームベース 99"/>
            <p:cNvSpPr/>
            <p:nvPr/>
          </p:nvSpPr>
          <p:spPr>
            <a:xfrm>
              <a:off x="8399148" y="1567469"/>
              <a:ext cx="2021206" cy="107741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/>
                <a:t>３５分野中</a:t>
              </a:r>
              <a:endParaRPr lang="en-US" altLang="ja-JP" sz="1400" dirty="0"/>
            </a:p>
            <a:p>
              <a:pPr algn="ctr"/>
              <a:r>
                <a:rPr lang="ja-JP" altLang="en-US" sz="1400" dirty="0"/>
                <a:t>２２分野</a:t>
              </a:r>
              <a:endParaRPr lang="en-US" altLang="ja-JP" sz="1050" dirty="0">
                <a:solidFill>
                  <a:prstClr val="white"/>
                </a:solidFill>
              </a:endParaRPr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2023088" y="-190582"/>
              <a:ext cx="2241799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b="1" dirty="0">
                  <a:solidFill>
                    <a:schemeClr val="tx1"/>
                  </a:solidFill>
                </a:rPr>
                <a:t>安定化連合協定署名</a:t>
              </a:r>
              <a:endParaRPr lang="en-US" altLang="ja-JP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3970021" y="-190053"/>
              <a:ext cx="1476377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b="1" dirty="0">
                  <a:solidFill>
                    <a:schemeClr val="tx1"/>
                  </a:solidFill>
                </a:rPr>
                <a:t>加盟申請</a:t>
              </a:r>
            </a:p>
          </p:txBody>
        </p:sp>
        <p:sp>
          <p:nvSpPr>
            <p:cNvPr id="103" name="正方形/長方形 102"/>
            <p:cNvSpPr/>
            <p:nvPr/>
          </p:nvSpPr>
          <p:spPr>
            <a:xfrm>
              <a:off x="5446397" y="-190053"/>
              <a:ext cx="1476377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b="1" dirty="0">
                  <a:solidFill>
                    <a:schemeClr val="tx1"/>
                  </a:solidFill>
                </a:rPr>
                <a:t>加盟候補国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1200" b="1" dirty="0">
                  <a:solidFill>
                    <a:schemeClr val="tx1"/>
                  </a:solidFill>
                </a:rPr>
                <a:t>地位獲得</a:t>
              </a:r>
            </a:p>
          </p:txBody>
        </p:sp>
        <p:sp>
          <p:nvSpPr>
            <p:cNvPr id="104" name="正方形/長方形 103"/>
            <p:cNvSpPr/>
            <p:nvPr/>
          </p:nvSpPr>
          <p:spPr>
            <a:xfrm>
              <a:off x="6922772" y="-190053"/>
              <a:ext cx="1476377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b="1" dirty="0">
                  <a:solidFill>
                    <a:schemeClr val="tx1"/>
                  </a:solidFill>
                </a:rPr>
                <a:t>加盟交渉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1200" b="1" dirty="0">
                  <a:solidFill>
                    <a:schemeClr val="tx1"/>
                  </a:solidFill>
                </a:rPr>
                <a:t>開始</a:t>
              </a: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8182251" y="-191592"/>
              <a:ext cx="1476377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b="1" dirty="0">
                  <a:solidFill>
                    <a:schemeClr val="tx1"/>
                  </a:solidFill>
                </a:rPr>
                <a:t>加盟交渉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1200" b="1" dirty="0">
                  <a:solidFill>
                    <a:schemeClr val="tx1"/>
                  </a:solidFill>
                </a:rPr>
                <a:t>開始分野数</a:t>
              </a:r>
            </a:p>
          </p:txBody>
        </p:sp>
      </p:grpSp>
      <p:sp>
        <p:nvSpPr>
          <p:cNvPr id="65" name="正方形/長方形 64"/>
          <p:cNvSpPr/>
          <p:nvPr/>
        </p:nvSpPr>
        <p:spPr>
          <a:xfrm>
            <a:off x="1524000" y="45270"/>
            <a:ext cx="9144000" cy="355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/>
              <a:t>西バルカン諸国のＥＵ加盟プロセスの現状</a:t>
            </a:r>
          </a:p>
        </p:txBody>
      </p:sp>
    </p:spTree>
    <p:extLst>
      <p:ext uri="{BB962C8B-B14F-4D97-AF65-F5344CB8AC3E}">
        <p14:creationId xmlns:p14="http://schemas.microsoft.com/office/powerpoint/2010/main" val="6133467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1B302B"/>
      </a:dk2>
      <a:lt2>
        <a:srgbClr val="F2F3F0"/>
      </a:lt2>
      <a:accent1>
        <a:srgbClr val="612BE7"/>
      </a:accent1>
      <a:accent2>
        <a:srgbClr val="1F36D6"/>
      </a:accent2>
      <a:accent3>
        <a:srgbClr val="2990E7"/>
      </a:accent3>
      <a:accent4>
        <a:srgbClr val="15BEC5"/>
      </a:accent4>
      <a:accent5>
        <a:srgbClr val="23C487"/>
      </a:accent5>
      <a:accent6>
        <a:srgbClr val="16C93B"/>
      </a:accent6>
      <a:hlink>
        <a:srgbClr val="349C86"/>
      </a:hlink>
      <a:folHlink>
        <a:srgbClr val="7F7F7F"/>
      </a:folHlink>
    </a:clrScheme>
    <a:fontScheme name="Savon">
      <a:majorFont>
        <a:latin typeface="Yu Gothic Medium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Yu Minch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11888</TotalTime>
  <Words>1413</Words>
  <Application>Microsoft Office PowerPoint</Application>
  <PresentationFormat>ワイド画面</PresentationFormat>
  <Paragraphs>305</Paragraphs>
  <Slides>16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7" baseType="lpstr">
      <vt:lpstr>メイリオ</vt:lpstr>
      <vt:lpstr>游ゴシック</vt:lpstr>
      <vt:lpstr>游ゴシック Light</vt:lpstr>
      <vt:lpstr>Yu Gothic Medium</vt:lpstr>
      <vt:lpstr>Yu Mincho</vt:lpstr>
      <vt:lpstr>Arial</vt:lpstr>
      <vt:lpstr>Calibri</vt:lpstr>
      <vt:lpstr>Garamond</vt:lpstr>
      <vt:lpstr>SavonVTI</vt:lpstr>
      <vt:lpstr>Office テーマ</vt:lpstr>
      <vt:lpstr>Acrobat Document</vt:lpstr>
      <vt:lpstr>北マケドニアと欧州統合</vt:lpstr>
      <vt:lpstr>基礎データ</vt:lpstr>
      <vt:lpstr>北マケドニアとは</vt:lpstr>
      <vt:lpstr>欧州統合への道</vt:lpstr>
      <vt:lpstr>北マケドニアの歴史</vt:lpstr>
      <vt:lpstr>ギリシャ、ブルガリアとの関係</vt:lpstr>
      <vt:lpstr>欧州統合に向けての課題と不安</vt:lpstr>
      <vt:lpstr>流動的な政治情勢</vt:lpstr>
      <vt:lpstr>PowerPoint プレゼンテーション</vt:lpstr>
      <vt:lpstr>欧州統合に向けた取組</vt:lpstr>
      <vt:lpstr>北マケドニアと日本</vt:lpstr>
      <vt:lpstr>西バルカン協力イニシアティブ</vt:lpstr>
      <vt:lpstr>PowerPoint プレゼンテーション</vt:lpstr>
      <vt:lpstr>関係強化の鍵</vt:lpstr>
      <vt:lpstr>　　北マケドニアの魅力‐オフリド 　　　　　　　　自然、歴史・文化が融合、スラブ文化発祥の地、ビザンチン芸術の宝庫 </vt:lpstr>
      <vt:lpstr>北マケドニアの魅力２‐ワイン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北マケドニアと欧州統合</dc:title>
  <dc:creator>澤田 洋典</dc:creator>
  <cp:lastModifiedBy>澤田 洋典</cp:lastModifiedBy>
  <cp:revision>4</cp:revision>
  <dcterms:created xsi:type="dcterms:W3CDTF">2023-04-26T03:23:17Z</dcterms:created>
  <dcterms:modified xsi:type="dcterms:W3CDTF">2023-09-08T03:41:17Z</dcterms:modified>
</cp:coreProperties>
</file>